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271" r:id="rId2"/>
    <p:sldId id="296" r:id="rId3"/>
    <p:sldId id="319" r:id="rId4"/>
    <p:sldId id="317" r:id="rId5"/>
    <p:sldId id="299" r:id="rId6"/>
    <p:sldId id="320" r:id="rId7"/>
    <p:sldId id="321" r:id="rId8"/>
    <p:sldId id="315" r:id="rId9"/>
    <p:sldId id="307" r:id="rId10"/>
    <p:sldId id="322" r:id="rId11"/>
    <p:sldId id="323" r:id="rId12"/>
    <p:sldId id="301" r:id="rId13"/>
    <p:sldId id="324" r:id="rId14"/>
    <p:sldId id="326" r:id="rId15"/>
    <p:sldId id="308" r:id="rId16"/>
    <p:sldId id="327" r:id="rId17"/>
  </p:sldIdLst>
  <p:sldSz cx="5761038" cy="3236913"/>
  <p:notesSz cx="6858000" cy="9144000"/>
  <p:defaultTextStyle>
    <a:defPPr>
      <a:defRPr lang="en-US"/>
    </a:defPPr>
    <a:lvl1pPr marL="0" algn="l" defTabSz="257084" rtl="0" eaLnBrk="1" latinLnBrk="0" hangingPunct="1">
      <a:defRPr sz="1000" kern="1200">
        <a:solidFill>
          <a:schemeClr val="tx1"/>
        </a:solidFill>
        <a:latin typeface="+mn-lt"/>
        <a:ea typeface="+mn-ea"/>
        <a:cs typeface="+mn-cs"/>
      </a:defRPr>
    </a:lvl1pPr>
    <a:lvl2pPr marL="257084" algn="l" defTabSz="257084" rtl="0" eaLnBrk="1" latinLnBrk="0" hangingPunct="1">
      <a:defRPr sz="1000" kern="1200">
        <a:solidFill>
          <a:schemeClr val="tx1"/>
        </a:solidFill>
        <a:latin typeface="+mn-lt"/>
        <a:ea typeface="+mn-ea"/>
        <a:cs typeface="+mn-cs"/>
      </a:defRPr>
    </a:lvl2pPr>
    <a:lvl3pPr marL="514167" algn="l" defTabSz="257084" rtl="0" eaLnBrk="1" latinLnBrk="0" hangingPunct="1">
      <a:defRPr sz="1000" kern="1200">
        <a:solidFill>
          <a:schemeClr val="tx1"/>
        </a:solidFill>
        <a:latin typeface="+mn-lt"/>
        <a:ea typeface="+mn-ea"/>
        <a:cs typeface="+mn-cs"/>
      </a:defRPr>
    </a:lvl3pPr>
    <a:lvl4pPr marL="771251" algn="l" defTabSz="257084" rtl="0" eaLnBrk="1" latinLnBrk="0" hangingPunct="1">
      <a:defRPr sz="1000" kern="1200">
        <a:solidFill>
          <a:schemeClr val="tx1"/>
        </a:solidFill>
        <a:latin typeface="+mn-lt"/>
        <a:ea typeface="+mn-ea"/>
        <a:cs typeface="+mn-cs"/>
      </a:defRPr>
    </a:lvl4pPr>
    <a:lvl5pPr marL="1028334" algn="l" defTabSz="257084" rtl="0" eaLnBrk="1" latinLnBrk="0" hangingPunct="1">
      <a:defRPr sz="1000" kern="1200">
        <a:solidFill>
          <a:schemeClr val="tx1"/>
        </a:solidFill>
        <a:latin typeface="+mn-lt"/>
        <a:ea typeface="+mn-ea"/>
        <a:cs typeface="+mn-cs"/>
      </a:defRPr>
    </a:lvl5pPr>
    <a:lvl6pPr marL="1285418" algn="l" defTabSz="257084" rtl="0" eaLnBrk="1" latinLnBrk="0" hangingPunct="1">
      <a:defRPr sz="1000" kern="1200">
        <a:solidFill>
          <a:schemeClr val="tx1"/>
        </a:solidFill>
        <a:latin typeface="+mn-lt"/>
        <a:ea typeface="+mn-ea"/>
        <a:cs typeface="+mn-cs"/>
      </a:defRPr>
    </a:lvl6pPr>
    <a:lvl7pPr marL="1542501" algn="l" defTabSz="257084" rtl="0" eaLnBrk="1" latinLnBrk="0" hangingPunct="1">
      <a:defRPr sz="1000" kern="1200">
        <a:solidFill>
          <a:schemeClr val="tx1"/>
        </a:solidFill>
        <a:latin typeface="+mn-lt"/>
        <a:ea typeface="+mn-ea"/>
        <a:cs typeface="+mn-cs"/>
      </a:defRPr>
    </a:lvl7pPr>
    <a:lvl8pPr marL="1799585" algn="l" defTabSz="257084" rtl="0" eaLnBrk="1" latinLnBrk="0" hangingPunct="1">
      <a:defRPr sz="1000" kern="1200">
        <a:solidFill>
          <a:schemeClr val="tx1"/>
        </a:solidFill>
        <a:latin typeface="+mn-lt"/>
        <a:ea typeface="+mn-ea"/>
        <a:cs typeface="+mn-cs"/>
      </a:defRPr>
    </a:lvl8pPr>
    <a:lvl9pPr marL="2056668" algn="l" defTabSz="257084" rtl="0" eaLnBrk="1" latinLnBrk="0" hangingPunct="1">
      <a:defRPr sz="1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
          <p15:clr>
            <a:srgbClr val="A4A3A4"/>
          </p15:clr>
        </p15:guide>
        <p15:guide id="2" pos="18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2F13"/>
    <a:srgbClr val="1D0900"/>
    <a:srgbClr val="AF2A22"/>
    <a:srgbClr val="C93D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262"/>
    <p:restoredTop sz="94727"/>
  </p:normalViewPr>
  <p:slideViewPr>
    <p:cSldViewPr snapToGrid="0" snapToObjects="1">
      <p:cViewPr varScale="1">
        <p:scale>
          <a:sx n="143" d="100"/>
          <a:sy n="143" d="100"/>
        </p:scale>
        <p:origin x="192" y="496"/>
      </p:cViewPr>
      <p:guideLst>
        <p:guide orient="horz" pos="1020"/>
        <p:guide pos="181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0DBAF0-BB57-3C46-8767-CE579976A5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9D655E2-9774-BF49-B217-CF75116A09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C64EB9-D0F9-BF43-969F-4BC69FAC13F5}" type="datetimeFigureOut">
              <a:rPr lang="en-US" smtClean="0"/>
              <a:t>3/24/20</a:t>
            </a:fld>
            <a:endParaRPr lang="en-US"/>
          </a:p>
        </p:txBody>
      </p:sp>
      <p:sp>
        <p:nvSpPr>
          <p:cNvPr id="4" name="Footer Placeholder 3">
            <a:extLst>
              <a:ext uri="{FF2B5EF4-FFF2-40B4-BE49-F238E27FC236}">
                <a16:creationId xmlns:a16="http://schemas.microsoft.com/office/drawing/2014/main" id="{1412E0A0-80F8-9B41-AC12-2E8F5BB5C2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22F0F-9209-CF43-A4F5-10309B2940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2EB085-2603-084E-9972-C6F9A7A03DD4}" type="slidenum">
              <a:rPr lang="en-US" smtClean="0"/>
              <a:t>‹#›</a:t>
            </a:fld>
            <a:endParaRPr lang="en-US"/>
          </a:p>
        </p:txBody>
      </p:sp>
    </p:spTree>
    <p:extLst>
      <p:ext uri="{BB962C8B-B14F-4D97-AF65-F5344CB8AC3E}">
        <p14:creationId xmlns:p14="http://schemas.microsoft.com/office/powerpoint/2010/main" val="1099852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2FBE21-5710-0D4A-8172-9731595D13BD}" type="datetimeFigureOut">
              <a:rPr lang="en-US" smtClean="0"/>
              <a:t>3/24/20</a:t>
            </a:fld>
            <a:endParaRPr lang="en-US"/>
          </a:p>
        </p:txBody>
      </p:sp>
      <p:sp>
        <p:nvSpPr>
          <p:cNvPr id="4" name="Slide Image Placeholder 3"/>
          <p:cNvSpPr>
            <a:spLocks noGrp="1" noRot="1" noChangeAspect="1"/>
          </p:cNvSpPr>
          <p:nvPr>
            <p:ph type="sldImg" idx="2"/>
          </p:nvPr>
        </p:nvSpPr>
        <p:spPr>
          <a:xfrm>
            <a:off x="684213" y="1143000"/>
            <a:ext cx="5489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91FFE-6E1E-A547-9B4B-2B08825EBA7D}" type="slidenum">
              <a:rPr lang="en-US" smtClean="0"/>
              <a:t>‹#›</a:t>
            </a:fld>
            <a:endParaRPr lang="en-US"/>
          </a:p>
        </p:txBody>
      </p:sp>
    </p:spTree>
    <p:extLst>
      <p:ext uri="{BB962C8B-B14F-4D97-AF65-F5344CB8AC3E}">
        <p14:creationId xmlns:p14="http://schemas.microsoft.com/office/powerpoint/2010/main" val="974086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091FFE-6E1E-A547-9B4B-2B08825EBA7D}" type="slidenum">
              <a:rPr lang="en-US" smtClean="0"/>
              <a:t>5</a:t>
            </a:fld>
            <a:endParaRPr lang="en-US"/>
          </a:p>
        </p:txBody>
      </p:sp>
    </p:spTree>
    <p:extLst>
      <p:ext uri="{BB962C8B-B14F-4D97-AF65-F5344CB8AC3E}">
        <p14:creationId xmlns:p14="http://schemas.microsoft.com/office/powerpoint/2010/main" val="1113973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091FFE-6E1E-A547-9B4B-2B08825EBA7D}" type="slidenum">
              <a:rPr lang="en-US" smtClean="0"/>
              <a:t>6</a:t>
            </a:fld>
            <a:endParaRPr lang="en-US"/>
          </a:p>
        </p:txBody>
      </p:sp>
    </p:spTree>
    <p:extLst>
      <p:ext uri="{BB962C8B-B14F-4D97-AF65-F5344CB8AC3E}">
        <p14:creationId xmlns:p14="http://schemas.microsoft.com/office/powerpoint/2010/main" val="157865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091FFE-6E1E-A547-9B4B-2B08825EBA7D}" type="slidenum">
              <a:rPr lang="en-US" smtClean="0"/>
              <a:t>9</a:t>
            </a:fld>
            <a:endParaRPr lang="en-US"/>
          </a:p>
        </p:txBody>
      </p:sp>
    </p:spTree>
    <p:extLst>
      <p:ext uri="{BB962C8B-B14F-4D97-AF65-F5344CB8AC3E}">
        <p14:creationId xmlns:p14="http://schemas.microsoft.com/office/powerpoint/2010/main" val="1919478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9" name="Title 1"/>
          <p:cNvSpPr txBox="1">
            <a:spLocks/>
          </p:cNvSpPr>
          <p:nvPr userDrawn="1"/>
        </p:nvSpPr>
        <p:spPr>
          <a:xfrm>
            <a:off x="114031" y="67688"/>
            <a:ext cx="2688177" cy="242002"/>
          </a:xfrm>
          <a:prstGeom prst="rect">
            <a:avLst/>
          </a:prstGeom>
        </p:spPr>
        <p:txBody>
          <a:bodyPr vert="horz" lIns="51417" tIns="25708" rIns="51417" bIns="25708" rtlCol="0" anchor="ctr">
            <a:noAutofit/>
          </a:bodyPr>
          <a:lstStyle>
            <a:lvl1pPr algn="ctr" defTabSz="257084" rtl="0" eaLnBrk="1" latinLnBrk="0" hangingPunct="1">
              <a:spcBef>
                <a:spcPct val="0"/>
              </a:spcBef>
              <a:buNone/>
              <a:defRPr sz="2500" kern="1200">
                <a:solidFill>
                  <a:schemeClr val="tx1"/>
                </a:solidFill>
                <a:latin typeface="+mj-lt"/>
                <a:ea typeface="+mj-ea"/>
                <a:cs typeface="+mj-cs"/>
              </a:defRPr>
            </a:lvl1pPr>
          </a:lstStyle>
          <a:p>
            <a:pPr algn="l"/>
            <a:r>
              <a:rPr lang="en-US" sz="1000" dirty="0">
                <a:solidFill>
                  <a:srgbClr val="E22F13"/>
                </a:solidFill>
                <a:latin typeface="Helvetica"/>
                <a:cs typeface="Helvetica"/>
              </a:rPr>
              <a:t>Institute for Innovation and Public Purpose</a:t>
            </a:r>
          </a:p>
        </p:txBody>
      </p:sp>
      <p:sp>
        <p:nvSpPr>
          <p:cNvPr id="18" name="Text Placeholder 17"/>
          <p:cNvSpPr>
            <a:spLocks noGrp="1"/>
          </p:cNvSpPr>
          <p:nvPr>
            <p:ph type="body" sz="quarter" idx="10" hasCustomPrompt="1"/>
          </p:nvPr>
        </p:nvSpPr>
        <p:spPr>
          <a:xfrm>
            <a:off x="676685" y="942003"/>
            <a:ext cx="2438400" cy="370116"/>
          </a:xfrm>
          <a:prstGeom prst="rect">
            <a:avLst/>
          </a:prstGeom>
        </p:spPr>
        <p:txBody>
          <a:bodyPr vert="horz"/>
          <a:lstStyle>
            <a:lvl1pPr marL="0" indent="0" algn="l">
              <a:buNone/>
              <a:defRPr sz="2000">
                <a:latin typeface="Helvetica"/>
                <a:cs typeface="Helvetica"/>
              </a:defRPr>
            </a:lvl1pPr>
          </a:lstStyle>
          <a:p>
            <a:pPr lvl="0"/>
            <a:r>
              <a:rPr lang="en-GB" dirty="0"/>
              <a:t>Title slide</a:t>
            </a:r>
            <a:endParaRPr lang="en-US" dirty="0"/>
          </a:p>
        </p:txBody>
      </p:sp>
      <p:sp>
        <p:nvSpPr>
          <p:cNvPr id="20" name="Text Placeholder 17"/>
          <p:cNvSpPr>
            <a:spLocks noGrp="1"/>
          </p:cNvSpPr>
          <p:nvPr>
            <p:ph type="body" sz="quarter" idx="11" hasCustomPrompt="1"/>
          </p:nvPr>
        </p:nvSpPr>
        <p:spPr>
          <a:xfrm>
            <a:off x="676685" y="1458385"/>
            <a:ext cx="2438400" cy="370116"/>
          </a:xfrm>
          <a:prstGeom prst="rect">
            <a:avLst/>
          </a:prstGeom>
        </p:spPr>
        <p:txBody>
          <a:bodyPr vert="horz"/>
          <a:lstStyle>
            <a:lvl1pPr marL="0" indent="0" algn="l">
              <a:buNone/>
              <a:defRPr sz="1800" baseline="0">
                <a:solidFill>
                  <a:srgbClr val="E22F13"/>
                </a:solidFill>
                <a:latin typeface="Helvetica"/>
                <a:cs typeface="Helvetica"/>
              </a:defRPr>
            </a:lvl1pPr>
          </a:lstStyle>
          <a:p>
            <a:pPr lvl="0"/>
            <a:r>
              <a:rPr lang="en-GB" dirty="0"/>
              <a:t>Subtitle in red</a:t>
            </a:r>
            <a:endParaRPr lang="en-US" dirty="0"/>
          </a:p>
        </p:txBody>
      </p:sp>
      <p:sp>
        <p:nvSpPr>
          <p:cNvPr id="26" name="Rectangle 25"/>
          <p:cNvSpPr/>
          <p:nvPr userDrawn="1"/>
        </p:nvSpPr>
        <p:spPr>
          <a:xfrm>
            <a:off x="5023025" y="2581911"/>
            <a:ext cx="702669" cy="6550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 Placeholder 17"/>
          <p:cNvSpPr>
            <a:spLocks noGrp="1"/>
          </p:cNvSpPr>
          <p:nvPr>
            <p:ph type="body" sz="quarter" idx="12" hasCustomPrompt="1"/>
          </p:nvPr>
        </p:nvSpPr>
        <p:spPr>
          <a:xfrm>
            <a:off x="799769" y="5877405"/>
            <a:ext cx="3821002" cy="866132"/>
          </a:xfrm>
          <a:prstGeom prst="rect">
            <a:avLst/>
          </a:prstGeom>
        </p:spPr>
        <p:txBody>
          <a:bodyPr vert="horz"/>
          <a:lstStyle>
            <a:lvl1pPr marL="0" indent="0" algn="l">
              <a:buNone/>
              <a:defRPr sz="1200">
                <a:solidFill>
                  <a:srgbClr val="AF2A22"/>
                </a:solidFill>
                <a:latin typeface="Helvetica"/>
                <a:cs typeface="Helvetica"/>
              </a:defRPr>
            </a:lvl1pPr>
          </a:lstStyle>
          <a:p>
            <a:pPr lvl="0"/>
            <a:r>
              <a:rPr lang="en-GB" dirty="0"/>
              <a:t>Speaker:</a:t>
            </a:r>
          </a:p>
          <a:p>
            <a:pPr lvl="0"/>
            <a:r>
              <a:rPr lang="en-GB" dirty="0"/>
              <a:t>Job title:</a:t>
            </a:r>
          </a:p>
          <a:p>
            <a:pPr lvl="0"/>
            <a:r>
              <a:rPr lang="en-GB" dirty="0"/>
              <a:t>Contact:</a:t>
            </a:r>
            <a:endParaRPr lang="en-US" dirty="0"/>
          </a:p>
        </p:txBody>
      </p:sp>
      <p:sp>
        <p:nvSpPr>
          <p:cNvPr id="29" name="Text Placeholder 17"/>
          <p:cNvSpPr>
            <a:spLocks noGrp="1"/>
          </p:cNvSpPr>
          <p:nvPr>
            <p:ph type="body" sz="quarter" idx="13" hasCustomPrompt="1"/>
          </p:nvPr>
        </p:nvSpPr>
        <p:spPr>
          <a:xfrm>
            <a:off x="952169" y="6029805"/>
            <a:ext cx="3821002" cy="866132"/>
          </a:xfrm>
          <a:prstGeom prst="rect">
            <a:avLst/>
          </a:prstGeom>
        </p:spPr>
        <p:txBody>
          <a:bodyPr vert="horz"/>
          <a:lstStyle>
            <a:lvl1pPr marL="0" indent="0" algn="l">
              <a:buNone/>
              <a:defRPr sz="1200">
                <a:solidFill>
                  <a:srgbClr val="AF2A22"/>
                </a:solidFill>
                <a:latin typeface="Helvetica"/>
                <a:cs typeface="Helvetica"/>
              </a:defRPr>
            </a:lvl1pPr>
          </a:lstStyle>
          <a:p>
            <a:pPr lvl="0"/>
            <a:r>
              <a:rPr lang="en-GB" dirty="0"/>
              <a:t>Speaker:</a:t>
            </a:r>
          </a:p>
          <a:p>
            <a:pPr lvl="0"/>
            <a:r>
              <a:rPr lang="en-GB" dirty="0"/>
              <a:t>Job title:</a:t>
            </a:r>
          </a:p>
          <a:p>
            <a:pPr lvl="0"/>
            <a:r>
              <a:rPr lang="en-GB" dirty="0"/>
              <a:t>Contact:</a:t>
            </a:r>
            <a:endParaRPr lang="en-US" dirty="0"/>
          </a:p>
        </p:txBody>
      </p:sp>
      <p:sp>
        <p:nvSpPr>
          <p:cNvPr id="30" name="Text Placeholder 17"/>
          <p:cNvSpPr>
            <a:spLocks noGrp="1"/>
          </p:cNvSpPr>
          <p:nvPr>
            <p:ph type="body" sz="quarter" idx="14" hasCustomPrompt="1"/>
          </p:nvPr>
        </p:nvSpPr>
        <p:spPr>
          <a:xfrm>
            <a:off x="676685" y="2462429"/>
            <a:ext cx="813311" cy="514411"/>
          </a:xfrm>
          <a:prstGeom prst="rect">
            <a:avLst/>
          </a:prstGeom>
        </p:spPr>
        <p:txBody>
          <a:bodyPr vert="horz"/>
          <a:lstStyle>
            <a:lvl1pPr marL="0" indent="0" algn="l">
              <a:buNone/>
              <a:defRPr sz="800" baseline="0">
                <a:solidFill>
                  <a:srgbClr val="E22F13"/>
                </a:solidFill>
                <a:latin typeface="Helvetica"/>
                <a:cs typeface="Helvetica"/>
              </a:defRPr>
            </a:lvl1pPr>
          </a:lstStyle>
          <a:p>
            <a:pPr lvl="0"/>
            <a:r>
              <a:rPr lang="en-GB" dirty="0"/>
              <a:t>Speaker:</a:t>
            </a:r>
          </a:p>
          <a:p>
            <a:pPr lvl="0"/>
            <a:r>
              <a:rPr lang="en-GB" dirty="0"/>
              <a:t>Job title:</a:t>
            </a:r>
          </a:p>
          <a:p>
            <a:pPr lvl="0"/>
            <a:r>
              <a:rPr lang="en-GB" dirty="0"/>
              <a:t>Contact:</a:t>
            </a:r>
            <a:endParaRPr lang="en-US" dirty="0"/>
          </a:p>
        </p:txBody>
      </p:sp>
      <p:sp>
        <p:nvSpPr>
          <p:cNvPr id="16" name="Rectangle 15"/>
          <p:cNvSpPr/>
          <p:nvPr userDrawn="1"/>
        </p:nvSpPr>
        <p:spPr>
          <a:xfrm>
            <a:off x="5023025" y="3112117"/>
            <a:ext cx="702669" cy="1354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UCL banner_re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1659"/>
            <a:ext cx="5761038" cy="364769"/>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47259" y="2672449"/>
            <a:ext cx="423759" cy="397274"/>
          </a:xfrm>
          <a:prstGeom prst="rect">
            <a:avLst/>
          </a:prstGeom>
        </p:spPr>
      </p:pic>
    </p:spTree>
    <p:extLst>
      <p:ext uri="{BB962C8B-B14F-4D97-AF65-F5344CB8AC3E}">
        <p14:creationId xmlns:p14="http://schemas.microsoft.com/office/powerpoint/2010/main" val="313436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white)">
    <p:spTree>
      <p:nvGrpSpPr>
        <p:cNvPr id="1" name=""/>
        <p:cNvGrpSpPr/>
        <p:nvPr/>
      </p:nvGrpSpPr>
      <p:grpSpPr>
        <a:xfrm>
          <a:off x="0" y="0"/>
          <a:ext cx="0" cy="0"/>
          <a:chOff x="0" y="0"/>
          <a:chExt cx="0" cy="0"/>
        </a:xfrm>
      </p:grpSpPr>
      <p:sp>
        <p:nvSpPr>
          <p:cNvPr id="9" name="Title 1"/>
          <p:cNvSpPr txBox="1">
            <a:spLocks/>
          </p:cNvSpPr>
          <p:nvPr userDrawn="1"/>
        </p:nvSpPr>
        <p:spPr>
          <a:xfrm>
            <a:off x="114031" y="67688"/>
            <a:ext cx="2688177" cy="242002"/>
          </a:xfrm>
          <a:prstGeom prst="rect">
            <a:avLst/>
          </a:prstGeom>
        </p:spPr>
        <p:txBody>
          <a:bodyPr vert="horz" lIns="51417" tIns="25708" rIns="51417" bIns="25708" rtlCol="0" anchor="ctr">
            <a:noAutofit/>
          </a:bodyPr>
          <a:lstStyle>
            <a:lvl1pPr algn="ctr" defTabSz="257084" rtl="0" eaLnBrk="1" latinLnBrk="0" hangingPunct="1">
              <a:spcBef>
                <a:spcPct val="0"/>
              </a:spcBef>
              <a:buNone/>
              <a:defRPr sz="2500" kern="1200">
                <a:solidFill>
                  <a:schemeClr val="tx1"/>
                </a:solidFill>
                <a:latin typeface="+mj-lt"/>
                <a:ea typeface="+mj-ea"/>
                <a:cs typeface="+mj-cs"/>
              </a:defRPr>
            </a:lvl1pPr>
          </a:lstStyle>
          <a:p>
            <a:pPr algn="l"/>
            <a:r>
              <a:rPr lang="en-US" sz="1000" dirty="0">
                <a:solidFill>
                  <a:srgbClr val="E22F13"/>
                </a:solidFill>
                <a:latin typeface="Helvetica"/>
                <a:cs typeface="Helvetica"/>
              </a:rPr>
              <a:t>Institute for Innovation and Public Purpose</a:t>
            </a:r>
          </a:p>
        </p:txBody>
      </p:sp>
      <p:sp>
        <p:nvSpPr>
          <p:cNvPr id="18" name="Text Placeholder 17"/>
          <p:cNvSpPr>
            <a:spLocks noGrp="1"/>
          </p:cNvSpPr>
          <p:nvPr>
            <p:ph type="body" sz="quarter" idx="10" hasCustomPrompt="1"/>
          </p:nvPr>
        </p:nvSpPr>
        <p:spPr>
          <a:xfrm>
            <a:off x="676685" y="942003"/>
            <a:ext cx="2438400" cy="370116"/>
          </a:xfrm>
          <a:prstGeom prst="rect">
            <a:avLst/>
          </a:prstGeom>
        </p:spPr>
        <p:txBody>
          <a:bodyPr vert="horz"/>
          <a:lstStyle>
            <a:lvl1pPr marL="0" indent="0" algn="l">
              <a:buNone/>
              <a:defRPr sz="2000" baseline="0">
                <a:latin typeface="Helvetica"/>
                <a:cs typeface="Helvetica"/>
              </a:defRPr>
            </a:lvl1pPr>
          </a:lstStyle>
          <a:p>
            <a:pPr lvl="0"/>
            <a:r>
              <a:rPr lang="en-GB" dirty="0"/>
              <a:t>Title slide</a:t>
            </a:r>
            <a:endParaRPr lang="en-US" dirty="0"/>
          </a:p>
        </p:txBody>
      </p:sp>
      <p:sp>
        <p:nvSpPr>
          <p:cNvPr id="20" name="Text Placeholder 17"/>
          <p:cNvSpPr>
            <a:spLocks noGrp="1"/>
          </p:cNvSpPr>
          <p:nvPr>
            <p:ph type="body" sz="quarter" idx="11" hasCustomPrompt="1"/>
          </p:nvPr>
        </p:nvSpPr>
        <p:spPr>
          <a:xfrm>
            <a:off x="676685" y="1458385"/>
            <a:ext cx="2438400" cy="370116"/>
          </a:xfrm>
          <a:prstGeom prst="rect">
            <a:avLst/>
          </a:prstGeom>
        </p:spPr>
        <p:txBody>
          <a:bodyPr vert="horz"/>
          <a:lstStyle>
            <a:lvl1pPr marL="0" indent="0" algn="l">
              <a:buNone/>
              <a:defRPr sz="1800" baseline="0">
                <a:solidFill>
                  <a:srgbClr val="E22F13"/>
                </a:solidFill>
                <a:latin typeface="Helvetica"/>
                <a:cs typeface="Helvetica"/>
              </a:defRPr>
            </a:lvl1pPr>
          </a:lstStyle>
          <a:p>
            <a:pPr lvl="0"/>
            <a:r>
              <a:rPr lang="en-GB" dirty="0"/>
              <a:t>Subtitle in red</a:t>
            </a:r>
            <a:endParaRPr lang="en-US" dirty="0"/>
          </a:p>
        </p:txBody>
      </p:sp>
      <p:sp>
        <p:nvSpPr>
          <p:cNvPr id="26" name="Rectangle 25"/>
          <p:cNvSpPr/>
          <p:nvPr userDrawn="1"/>
        </p:nvSpPr>
        <p:spPr>
          <a:xfrm>
            <a:off x="5023025" y="2581911"/>
            <a:ext cx="702669" cy="6550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 Placeholder 17"/>
          <p:cNvSpPr>
            <a:spLocks noGrp="1"/>
          </p:cNvSpPr>
          <p:nvPr>
            <p:ph type="body" sz="quarter" idx="14" hasCustomPrompt="1"/>
          </p:nvPr>
        </p:nvSpPr>
        <p:spPr>
          <a:xfrm>
            <a:off x="676685" y="2067500"/>
            <a:ext cx="813311" cy="514411"/>
          </a:xfrm>
          <a:prstGeom prst="rect">
            <a:avLst/>
          </a:prstGeom>
        </p:spPr>
        <p:txBody>
          <a:bodyPr vert="horz"/>
          <a:lstStyle>
            <a:lvl1pPr marL="0" indent="0" algn="l">
              <a:buNone/>
              <a:defRPr sz="800" baseline="0">
                <a:solidFill>
                  <a:srgbClr val="E22F13"/>
                </a:solidFill>
                <a:latin typeface="Helvetica"/>
                <a:cs typeface="Helvetica"/>
              </a:defRPr>
            </a:lvl1pPr>
          </a:lstStyle>
          <a:p>
            <a:pPr lvl="0"/>
            <a:r>
              <a:rPr lang="en-GB" dirty="0"/>
              <a:t>Speaker:</a:t>
            </a:r>
          </a:p>
          <a:p>
            <a:pPr lvl="0"/>
            <a:r>
              <a:rPr lang="en-GB" dirty="0"/>
              <a:t>Job </a:t>
            </a:r>
            <a:r>
              <a:rPr lang="en-GB" dirty="0" err="1"/>
              <a:t>title:x</a:t>
            </a:r>
            <a:endParaRPr lang="en-GB" dirty="0"/>
          </a:p>
          <a:p>
            <a:pPr lvl="0"/>
            <a:r>
              <a:rPr lang="en-GB" dirty="0"/>
              <a:t>Contact:</a:t>
            </a:r>
            <a:endParaRPr lang="en-US" dirty="0"/>
          </a:p>
        </p:txBody>
      </p:sp>
      <p:sp>
        <p:nvSpPr>
          <p:cNvPr id="16" name="Rectangle 15"/>
          <p:cNvSpPr/>
          <p:nvPr userDrawn="1"/>
        </p:nvSpPr>
        <p:spPr>
          <a:xfrm>
            <a:off x="5023025" y="3112117"/>
            <a:ext cx="702669" cy="1354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UCL banner_re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1659"/>
            <a:ext cx="5761038" cy="364769"/>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47259" y="2672449"/>
            <a:ext cx="423759" cy="397274"/>
          </a:xfrm>
          <a:prstGeom prst="rect">
            <a:avLst/>
          </a:prstGeom>
        </p:spPr>
      </p:pic>
      <p:pic>
        <p:nvPicPr>
          <p:cNvPr id="4" name="Picture 3">
            <a:extLst>
              <a:ext uri="{FF2B5EF4-FFF2-40B4-BE49-F238E27FC236}">
                <a16:creationId xmlns:a16="http://schemas.microsoft.com/office/drawing/2014/main" id="{62FFE636-1050-1947-B7D6-4F782EE1F6D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9871" y="2892678"/>
            <a:ext cx="207611" cy="16857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5" name="Text Placeholder 6"/>
          <p:cNvSpPr>
            <a:spLocks noGrp="1"/>
          </p:cNvSpPr>
          <p:nvPr>
            <p:ph type="body" sz="quarter" idx="70" hasCustomPrompt="1"/>
          </p:nvPr>
        </p:nvSpPr>
        <p:spPr>
          <a:xfrm>
            <a:off x="201099" y="258324"/>
            <a:ext cx="2448724" cy="461226"/>
          </a:xfrm>
          <a:prstGeom prst="rect">
            <a:avLst/>
          </a:prstGeom>
        </p:spPr>
        <p:txBody>
          <a:bodyPr/>
          <a:lstStyle>
            <a:lvl1pPr marL="0" indent="0">
              <a:buNone/>
              <a:defRPr>
                <a:solidFill>
                  <a:srgbClr val="AF2A22"/>
                </a:solidFill>
              </a:defRPr>
            </a:lvl1pPr>
          </a:lstStyle>
          <a:p>
            <a:r>
              <a:rPr lang="en-GB" dirty="0"/>
              <a:t>Agenda (in red)</a:t>
            </a:r>
          </a:p>
        </p:txBody>
      </p:sp>
      <p:sp>
        <p:nvSpPr>
          <p:cNvPr id="16" name="Text Placeholder 7"/>
          <p:cNvSpPr>
            <a:spLocks noGrp="1"/>
          </p:cNvSpPr>
          <p:nvPr>
            <p:ph type="body" sz="quarter" idx="71"/>
          </p:nvPr>
        </p:nvSpPr>
        <p:spPr>
          <a:xfrm>
            <a:off x="201099" y="854993"/>
            <a:ext cx="2050827" cy="2167113"/>
          </a:xfrm>
          <a:prstGeom prst="rect">
            <a:avLst/>
          </a:prstGeom>
        </p:spPr>
        <p:txBody>
          <a:bodyPr/>
          <a:lstStyle/>
          <a:p>
            <a:endParaRPr lang="en-GB" dirty="0"/>
          </a:p>
        </p:txBody>
      </p:sp>
      <p:sp>
        <p:nvSpPr>
          <p:cNvPr id="19" name="Text Placeholder 7"/>
          <p:cNvSpPr>
            <a:spLocks noGrp="1"/>
          </p:cNvSpPr>
          <p:nvPr>
            <p:ph type="body" sz="quarter" idx="72"/>
          </p:nvPr>
        </p:nvSpPr>
        <p:spPr>
          <a:xfrm>
            <a:off x="2444559" y="863458"/>
            <a:ext cx="2050827" cy="2167113"/>
          </a:xfrm>
          <a:prstGeom prst="rect">
            <a:avLst/>
          </a:prstGeom>
        </p:spPr>
        <p:txBody>
          <a:bodyPr/>
          <a:lstStyle/>
          <a:p>
            <a:endParaRPr lang="en-GB" dirty="0"/>
          </a:p>
        </p:txBody>
      </p:sp>
    </p:spTree>
    <p:extLst>
      <p:ext uri="{BB962C8B-B14F-4D97-AF65-F5344CB8AC3E}">
        <p14:creationId xmlns:p14="http://schemas.microsoft.com/office/powerpoint/2010/main" val="182565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white)">
    <p:bg>
      <p:bgPr>
        <a:solidFill>
          <a:schemeClr val="bg1"/>
        </a:solidFill>
        <a:effectLst/>
      </p:bgPr>
    </p:bg>
    <p:spTree>
      <p:nvGrpSpPr>
        <p:cNvPr id="1" name=""/>
        <p:cNvGrpSpPr/>
        <p:nvPr/>
      </p:nvGrpSpPr>
      <p:grpSpPr>
        <a:xfrm>
          <a:off x="0" y="0"/>
          <a:ext cx="0" cy="0"/>
          <a:chOff x="0" y="0"/>
          <a:chExt cx="0" cy="0"/>
        </a:xfrm>
      </p:grpSpPr>
      <p:sp>
        <p:nvSpPr>
          <p:cNvPr id="19" name="Text Placeholder 17"/>
          <p:cNvSpPr>
            <a:spLocks noGrp="1"/>
          </p:cNvSpPr>
          <p:nvPr>
            <p:ph type="body" sz="quarter" idx="10" hasCustomPrompt="1"/>
          </p:nvPr>
        </p:nvSpPr>
        <p:spPr>
          <a:xfrm>
            <a:off x="524299" y="906195"/>
            <a:ext cx="2599614" cy="370116"/>
          </a:xfrm>
          <a:prstGeom prst="rect">
            <a:avLst/>
          </a:prstGeom>
        </p:spPr>
        <p:txBody>
          <a:bodyPr vert="horz"/>
          <a:lstStyle>
            <a:lvl1pPr marL="0" indent="0" algn="l">
              <a:buNone/>
              <a:defRPr sz="1800">
                <a:latin typeface="Helvetica"/>
                <a:cs typeface="Helvetica"/>
              </a:defRPr>
            </a:lvl1pPr>
          </a:lstStyle>
          <a:p>
            <a:pPr lvl="0"/>
            <a:r>
              <a:rPr lang="en-GB" dirty="0"/>
              <a:t>Divider slide (white)</a:t>
            </a:r>
            <a:endParaRPr lang="en-US" dirty="0"/>
          </a:p>
        </p:txBody>
      </p:sp>
    </p:spTree>
    <p:extLst>
      <p:ext uri="{BB962C8B-B14F-4D97-AF65-F5344CB8AC3E}">
        <p14:creationId xmlns:p14="http://schemas.microsoft.com/office/powerpoint/2010/main" val="4015397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vider slide (white)">
    <p:bg>
      <p:bgPr>
        <a:solidFill>
          <a:schemeClr val="bg1"/>
        </a:solidFill>
        <a:effectLst/>
      </p:bgPr>
    </p:bg>
    <p:spTree>
      <p:nvGrpSpPr>
        <p:cNvPr id="1" name=""/>
        <p:cNvGrpSpPr/>
        <p:nvPr/>
      </p:nvGrpSpPr>
      <p:grpSpPr>
        <a:xfrm>
          <a:off x="0" y="0"/>
          <a:ext cx="0" cy="0"/>
          <a:chOff x="0" y="0"/>
          <a:chExt cx="0" cy="0"/>
        </a:xfrm>
      </p:grpSpPr>
      <p:pic>
        <p:nvPicPr>
          <p:cNvPr id="3" name="Circle_6.png">
            <a:extLst>
              <a:ext uri="{FF2B5EF4-FFF2-40B4-BE49-F238E27FC236}">
                <a16:creationId xmlns:a16="http://schemas.microsoft.com/office/drawing/2014/main" id="{3F43D809-16BF-9340-8455-69754790A7BC}"/>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586707" y="-930113"/>
            <a:ext cx="5013218" cy="468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9" name="Text Placeholder 17"/>
          <p:cNvSpPr>
            <a:spLocks noGrp="1"/>
          </p:cNvSpPr>
          <p:nvPr>
            <p:ph type="body" sz="quarter" idx="10" hasCustomPrompt="1"/>
          </p:nvPr>
        </p:nvSpPr>
        <p:spPr>
          <a:xfrm>
            <a:off x="1793509" y="1171808"/>
            <a:ext cx="2599614" cy="370116"/>
          </a:xfrm>
          <a:prstGeom prst="rect">
            <a:avLst/>
          </a:prstGeom>
        </p:spPr>
        <p:txBody>
          <a:bodyPr vert="horz"/>
          <a:lstStyle>
            <a:lvl1pPr marL="0" indent="0" algn="l">
              <a:buNone/>
              <a:defRPr sz="1800">
                <a:latin typeface="Helvetica"/>
                <a:cs typeface="Helvetica"/>
              </a:defRPr>
            </a:lvl1pPr>
          </a:lstStyle>
          <a:p>
            <a:pPr lvl="0"/>
            <a:r>
              <a:rPr lang="en-GB"/>
              <a:t>Feature slide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red)">
    <p:bg>
      <p:bgPr>
        <a:solidFill>
          <a:srgbClr val="E22F13"/>
        </a:solidFill>
        <a:effectLst/>
      </p:bgPr>
    </p:bg>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541817" y="1092021"/>
            <a:ext cx="4571580" cy="1134348"/>
          </a:xfrm>
          <a:prstGeom prst="rect">
            <a:avLst/>
          </a:prstGeom>
        </p:spPr>
        <p:txBody>
          <a:bodyPr vert="horz"/>
          <a:lstStyle>
            <a:lvl1pPr marL="0" indent="0" algn="ctr">
              <a:buNone/>
              <a:defRPr sz="1800">
                <a:latin typeface="Helvetica"/>
                <a:cs typeface="Helvetica"/>
              </a:defRPr>
            </a:lvl1pPr>
          </a:lstStyle>
          <a:p>
            <a:pPr lvl="0"/>
            <a:r>
              <a:rPr lang="en-GB" dirty="0"/>
              <a:t>Quote (red)</a:t>
            </a:r>
            <a:endParaRPr lang="en-US" dirty="0"/>
          </a:p>
        </p:txBody>
      </p:sp>
      <p:sp>
        <p:nvSpPr>
          <p:cNvPr id="5" name="Text Placeholder 17"/>
          <p:cNvSpPr>
            <a:spLocks noGrp="1"/>
          </p:cNvSpPr>
          <p:nvPr>
            <p:ph type="body" sz="quarter" idx="11" hasCustomPrompt="1"/>
          </p:nvPr>
        </p:nvSpPr>
        <p:spPr>
          <a:xfrm>
            <a:off x="1527800" y="132400"/>
            <a:ext cx="2599614" cy="370116"/>
          </a:xfrm>
          <a:prstGeom prst="rect">
            <a:avLst/>
          </a:prstGeom>
        </p:spPr>
        <p:txBody>
          <a:bodyPr vert="horz"/>
          <a:lstStyle>
            <a:lvl1pPr marL="0" indent="0" algn="l">
              <a:buNone/>
              <a:defRPr sz="1800" baseline="0">
                <a:solidFill>
                  <a:schemeClr val="bg1"/>
                </a:solidFill>
                <a:latin typeface="Helvetica"/>
                <a:cs typeface="Helvetica"/>
              </a:defRPr>
            </a:lvl1pPr>
          </a:lstStyle>
          <a:p>
            <a:pPr lvl="0"/>
            <a:r>
              <a:rPr lang="en-GB" dirty="0"/>
              <a:t>Quote slide w text</a:t>
            </a:r>
            <a:endParaRPr lang="en-US" dirty="0"/>
          </a:p>
        </p:txBody>
      </p:sp>
    </p:spTree>
    <p:extLst>
      <p:ext uri="{BB962C8B-B14F-4D97-AF65-F5344CB8AC3E}">
        <p14:creationId xmlns:p14="http://schemas.microsoft.com/office/powerpoint/2010/main" val="320239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hite)">
    <p:spTree>
      <p:nvGrpSpPr>
        <p:cNvPr id="1" name=""/>
        <p:cNvGrpSpPr/>
        <p:nvPr/>
      </p:nvGrpSpPr>
      <p:grpSpPr>
        <a:xfrm>
          <a:off x="0" y="0"/>
          <a:ext cx="0" cy="0"/>
          <a:chOff x="0" y="0"/>
          <a:chExt cx="0" cy="0"/>
        </a:xfrm>
      </p:grpSpPr>
      <p:pic>
        <p:nvPicPr>
          <p:cNvPr id="12" name="Picture 11"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0800000">
            <a:off x="2675103" y="640582"/>
            <a:ext cx="313374" cy="313374"/>
          </a:xfrm>
          <a:prstGeom prst="rect">
            <a:avLst/>
          </a:prstGeom>
        </p:spPr>
      </p:pic>
      <p:pic>
        <p:nvPicPr>
          <p:cNvPr id="13" name="Picture 12"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75121" y="2312612"/>
            <a:ext cx="313374" cy="313374"/>
          </a:xfrm>
          <a:prstGeom prst="rect">
            <a:avLst/>
          </a:prstGeom>
        </p:spPr>
      </p:pic>
      <p:sp>
        <p:nvSpPr>
          <p:cNvPr id="7" name="Text Placeholder 17"/>
          <p:cNvSpPr>
            <a:spLocks noGrp="1"/>
          </p:cNvSpPr>
          <p:nvPr>
            <p:ph type="body" sz="quarter" idx="10" hasCustomPrompt="1"/>
          </p:nvPr>
        </p:nvSpPr>
        <p:spPr>
          <a:xfrm>
            <a:off x="575680" y="1092020"/>
            <a:ext cx="4630842" cy="1108953"/>
          </a:xfrm>
          <a:prstGeom prst="rect">
            <a:avLst/>
          </a:prstGeom>
        </p:spPr>
        <p:txBody>
          <a:bodyPr vert="horz"/>
          <a:lstStyle>
            <a:lvl1pPr marL="0" indent="0" algn="ctr">
              <a:buNone/>
              <a:defRPr sz="1800">
                <a:latin typeface="Helvetica"/>
                <a:cs typeface="Helvetica"/>
              </a:defRPr>
            </a:lvl1pPr>
          </a:lstStyle>
          <a:p>
            <a:pPr lvl="0"/>
            <a:r>
              <a:rPr lang="en-GB" dirty="0"/>
              <a:t>Quote (white)</a:t>
            </a:r>
            <a:endParaRPr lang="en-US" dirty="0"/>
          </a:p>
        </p:txBody>
      </p:sp>
      <p:sp>
        <p:nvSpPr>
          <p:cNvPr id="5" name="Text Placeholder 17"/>
          <p:cNvSpPr>
            <a:spLocks noGrp="1"/>
          </p:cNvSpPr>
          <p:nvPr>
            <p:ph type="body" sz="quarter" idx="11" hasCustomPrompt="1"/>
          </p:nvPr>
        </p:nvSpPr>
        <p:spPr>
          <a:xfrm>
            <a:off x="1527800" y="132400"/>
            <a:ext cx="2599614" cy="370116"/>
          </a:xfrm>
          <a:prstGeom prst="rect">
            <a:avLst/>
          </a:prstGeom>
        </p:spPr>
        <p:txBody>
          <a:bodyPr vert="horz"/>
          <a:lstStyle>
            <a:lvl1pPr marL="0" indent="0" algn="l">
              <a:buNone/>
              <a:defRPr sz="1800" baseline="0">
                <a:solidFill>
                  <a:srgbClr val="C93D28"/>
                </a:solidFill>
                <a:latin typeface="Helvetica"/>
                <a:cs typeface="Helvetica"/>
              </a:defRPr>
            </a:lvl1pPr>
          </a:lstStyle>
          <a:p>
            <a:pPr lvl="0"/>
            <a:r>
              <a:rPr lang="en-GB" dirty="0"/>
              <a:t>Quote slide w text</a:t>
            </a:r>
            <a:endParaRPr lang="en-US" dirty="0"/>
          </a:p>
        </p:txBody>
      </p:sp>
    </p:spTree>
    <p:extLst>
      <p:ext uri="{BB962C8B-B14F-4D97-AF65-F5344CB8AC3E}">
        <p14:creationId xmlns:p14="http://schemas.microsoft.com/office/powerpoint/2010/main" val="732022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Quote slide (red)">
    <p:bg>
      <p:bgPr>
        <a:solidFill>
          <a:srgbClr val="AF2A22"/>
        </a:solidFill>
        <a:effectLst/>
      </p:bgPr>
    </p:bg>
    <p:spTree>
      <p:nvGrpSpPr>
        <p:cNvPr id="1" name=""/>
        <p:cNvGrpSpPr/>
        <p:nvPr/>
      </p:nvGrpSpPr>
      <p:grpSpPr>
        <a:xfrm>
          <a:off x="0" y="0"/>
          <a:ext cx="0" cy="0"/>
          <a:chOff x="0" y="0"/>
          <a:chExt cx="0" cy="0"/>
        </a:xfrm>
      </p:grpSpPr>
      <p:pic>
        <p:nvPicPr>
          <p:cNvPr id="12" name="Picture 11"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0800000">
            <a:off x="2675103" y="640582"/>
            <a:ext cx="313374" cy="313374"/>
          </a:xfrm>
          <a:prstGeom prst="rect">
            <a:avLst/>
          </a:prstGeom>
        </p:spPr>
      </p:pic>
      <p:pic>
        <p:nvPicPr>
          <p:cNvPr id="13" name="Picture 12"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75121" y="2312612"/>
            <a:ext cx="313374" cy="313374"/>
          </a:xfrm>
          <a:prstGeom prst="rect">
            <a:avLst/>
          </a:prstGeom>
        </p:spPr>
      </p:pic>
      <p:sp>
        <p:nvSpPr>
          <p:cNvPr id="7" name="Text Placeholder 17"/>
          <p:cNvSpPr>
            <a:spLocks noGrp="1"/>
          </p:cNvSpPr>
          <p:nvPr>
            <p:ph type="body" sz="quarter" idx="10" hasCustomPrompt="1"/>
          </p:nvPr>
        </p:nvSpPr>
        <p:spPr>
          <a:xfrm>
            <a:off x="541817" y="1092021"/>
            <a:ext cx="4571580" cy="1134348"/>
          </a:xfrm>
          <a:prstGeom prst="rect">
            <a:avLst/>
          </a:prstGeom>
        </p:spPr>
        <p:txBody>
          <a:bodyPr vert="horz"/>
          <a:lstStyle>
            <a:lvl1pPr marL="0" indent="0" algn="ctr">
              <a:buNone/>
              <a:defRPr sz="1800">
                <a:latin typeface="Helvetica"/>
                <a:cs typeface="Helvetica"/>
              </a:defRPr>
            </a:lvl1pPr>
          </a:lstStyle>
          <a:p>
            <a:pPr lvl="0"/>
            <a:r>
              <a:rPr lang="en-GB" dirty="0"/>
              <a:t>Quote (red)</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Quote slide (white)">
    <p:spTree>
      <p:nvGrpSpPr>
        <p:cNvPr id="1" name=""/>
        <p:cNvGrpSpPr/>
        <p:nvPr/>
      </p:nvGrpSpPr>
      <p:grpSpPr>
        <a:xfrm>
          <a:off x="0" y="0"/>
          <a:ext cx="0" cy="0"/>
          <a:chOff x="0" y="0"/>
          <a:chExt cx="0" cy="0"/>
        </a:xfrm>
      </p:grpSpPr>
      <p:pic>
        <p:nvPicPr>
          <p:cNvPr id="12" name="Picture 11"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0800000">
            <a:off x="2675103" y="640582"/>
            <a:ext cx="313374" cy="313374"/>
          </a:xfrm>
          <a:prstGeom prst="rect">
            <a:avLst/>
          </a:prstGeom>
        </p:spPr>
      </p:pic>
      <p:pic>
        <p:nvPicPr>
          <p:cNvPr id="13" name="Picture 12"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75121" y="2312612"/>
            <a:ext cx="313374" cy="313374"/>
          </a:xfrm>
          <a:prstGeom prst="rect">
            <a:avLst/>
          </a:prstGeom>
        </p:spPr>
      </p:pic>
      <p:sp>
        <p:nvSpPr>
          <p:cNvPr id="7" name="Text Placeholder 17"/>
          <p:cNvSpPr>
            <a:spLocks noGrp="1"/>
          </p:cNvSpPr>
          <p:nvPr>
            <p:ph type="body" sz="quarter" idx="10" hasCustomPrompt="1"/>
          </p:nvPr>
        </p:nvSpPr>
        <p:spPr>
          <a:xfrm>
            <a:off x="575680" y="1092020"/>
            <a:ext cx="4630842" cy="1108953"/>
          </a:xfrm>
          <a:prstGeom prst="rect">
            <a:avLst/>
          </a:prstGeom>
        </p:spPr>
        <p:txBody>
          <a:bodyPr vert="horz"/>
          <a:lstStyle>
            <a:lvl1pPr marL="0" indent="0" algn="ctr">
              <a:buNone/>
              <a:defRPr sz="1800">
                <a:latin typeface="Helvetica"/>
                <a:cs typeface="Helvetica"/>
              </a:defRPr>
            </a:lvl1pPr>
          </a:lstStyle>
          <a:p>
            <a:pPr lvl="0"/>
            <a:r>
              <a:rPr lang="en-GB" dirty="0"/>
              <a:t>Quote (white)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and description">
    <p:spTree>
      <p:nvGrpSpPr>
        <p:cNvPr id="1" name="Shape 39"/>
        <p:cNvGrpSpPr/>
        <p:nvPr/>
      </p:nvGrpSpPr>
      <p:grpSpPr>
        <a:xfrm>
          <a:off x="0" y="0"/>
          <a:ext cx="0" cy="0"/>
          <a:chOff x="0" y="0"/>
          <a:chExt cx="0" cy="0"/>
        </a:xfrm>
      </p:grpSpPr>
      <p:sp>
        <p:nvSpPr>
          <p:cNvPr id="40" name="Shape 40"/>
          <p:cNvSpPr/>
          <p:nvPr/>
        </p:nvSpPr>
        <p:spPr>
          <a:xfrm>
            <a:off x="0" y="0"/>
            <a:ext cx="2880519" cy="3236913"/>
          </a:xfrm>
          <a:prstGeom prst="rect">
            <a:avLst/>
          </a:prstGeom>
          <a:solidFill>
            <a:srgbClr val="AF2A22"/>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8" name="Text Placeholder 7"/>
          <p:cNvSpPr>
            <a:spLocks noGrp="1"/>
          </p:cNvSpPr>
          <p:nvPr>
            <p:ph type="body" sz="quarter" idx="71" hasCustomPrompt="1"/>
          </p:nvPr>
        </p:nvSpPr>
        <p:spPr>
          <a:xfrm>
            <a:off x="201099" y="194982"/>
            <a:ext cx="2448724" cy="2827125"/>
          </a:xfrm>
          <a:prstGeom prst="rect">
            <a:avLst/>
          </a:prstGeom>
        </p:spPr>
        <p:txBody>
          <a:bodyPr/>
          <a:lstStyle>
            <a:lvl1pPr>
              <a:defRPr baseline="0">
                <a:solidFill>
                  <a:schemeClr val="bg1"/>
                </a:solidFill>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a:t>Q &amp; A slide (r/w)</a:t>
            </a:r>
          </a:p>
        </p:txBody>
      </p:sp>
      <p:sp>
        <p:nvSpPr>
          <p:cNvPr id="9" name="Text Placeholder 7"/>
          <p:cNvSpPr>
            <a:spLocks noGrp="1"/>
          </p:cNvSpPr>
          <p:nvPr>
            <p:ph type="body" sz="quarter" idx="72" hasCustomPrompt="1"/>
          </p:nvPr>
        </p:nvSpPr>
        <p:spPr>
          <a:xfrm>
            <a:off x="3081618" y="204893"/>
            <a:ext cx="2448724" cy="2827125"/>
          </a:xfrm>
          <a:prstGeom prst="rect">
            <a:avLst/>
          </a:prstGeom>
        </p:spPr>
        <p:txBody>
          <a:bodyPr/>
          <a:lstStyle>
            <a:lvl1pPr>
              <a:defRPr baseline="0">
                <a:solidFill>
                  <a:schemeClr val="tx1"/>
                </a:solidFill>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err="1"/>
              <a:t>Ans</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title and description">
    <p:spTree>
      <p:nvGrpSpPr>
        <p:cNvPr id="1" name="Shape 39"/>
        <p:cNvGrpSpPr/>
        <p:nvPr/>
      </p:nvGrpSpPr>
      <p:grpSpPr>
        <a:xfrm>
          <a:off x="0" y="0"/>
          <a:ext cx="0" cy="0"/>
          <a:chOff x="0" y="0"/>
          <a:chExt cx="0" cy="0"/>
        </a:xfrm>
      </p:grpSpPr>
      <p:sp>
        <p:nvSpPr>
          <p:cNvPr id="4" name="Shape 40"/>
          <p:cNvSpPr/>
          <p:nvPr userDrawn="1"/>
        </p:nvSpPr>
        <p:spPr>
          <a:xfrm>
            <a:off x="0" y="0"/>
            <a:ext cx="2880519" cy="3236913"/>
          </a:xfrm>
          <a:prstGeom prst="rect">
            <a:avLst/>
          </a:prstGeom>
          <a:solidFill>
            <a:srgbClr val="AF2A22"/>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dirty="0"/>
          </a:p>
        </p:txBody>
      </p:sp>
      <p:sp>
        <p:nvSpPr>
          <p:cNvPr id="40" name="Shape 40"/>
          <p:cNvSpPr/>
          <p:nvPr/>
        </p:nvSpPr>
        <p:spPr>
          <a:xfrm>
            <a:off x="2880519" y="0"/>
            <a:ext cx="2880519" cy="3236913"/>
          </a:xfrm>
          <a:prstGeom prst="rect">
            <a:avLst/>
          </a:prstGeom>
          <a:solidFill>
            <a:schemeClr val="tx1"/>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8" name="Text Placeholder 7"/>
          <p:cNvSpPr>
            <a:spLocks noGrp="1"/>
          </p:cNvSpPr>
          <p:nvPr>
            <p:ph type="body" sz="quarter" idx="71" hasCustomPrompt="1"/>
          </p:nvPr>
        </p:nvSpPr>
        <p:spPr>
          <a:xfrm>
            <a:off x="201099" y="194982"/>
            <a:ext cx="2448724" cy="2827125"/>
          </a:xfrm>
          <a:prstGeom prst="rect">
            <a:avLst/>
          </a:prstGeom>
        </p:spPr>
        <p:txBody>
          <a:bodyPr/>
          <a:lstStyle>
            <a:lvl1pPr>
              <a:defRPr baseline="0">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a:t>Q &amp; A slide (r/b)</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ection title and description">
    <p:spTree>
      <p:nvGrpSpPr>
        <p:cNvPr id="1" name="Shape 39"/>
        <p:cNvGrpSpPr/>
        <p:nvPr/>
      </p:nvGrpSpPr>
      <p:grpSpPr>
        <a:xfrm>
          <a:off x="0" y="0"/>
          <a:ext cx="0" cy="0"/>
          <a:chOff x="0" y="0"/>
          <a:chExt cx="0" cy="0"/>
        </a:xfrm>
      </p:grpSpPr>
      <p:sp>
        <p:nvSpPr>
          <p:cNvPr id="4" name="Shape 40"/>
          <p:cNvSpPr/>
          <p:nvPr userDrawn="1"/>
        </p:nvSpPr>
        <p:spPr>
          <a:xfrm>
            <a:off x="0" y="0"/>
            <a:ext cx="2880519" cy="3236913"/>
          </a:xfrm>
          <a:prstGeom prst="rect">
            <a:avLst/>
          </a:prstGeom>
          <a:solidFill>
            <a:srgbClr val="AF2A22"/>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40" name="Shape 40"/>
          <p:cNvSpPr/>
          <p:nvPr/>
        </p:nvSpPr>
        <p:spPr>
          <a:xfrm>
            <a:off x="2880519" y="0"/>
            <a:ext cx="2880519" cy="3236913"/>
          </a:xfrm>
          <a:prstGeom prst="rect">
            <a:avLst/>
          </a:prstGeom>
          <a:solidFill>
            <a:schemeClr val="tx1"/>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8" name="Text Placeholder 7"/>
          <p:cNvSpPr>
            <a:spLocks noGrp="1"/>
          </p:cNvSpPr>
          <p:nvPr>
            <p:ph type="body" sz="quarter" idx="71" hasCustomPrompt="1"/>
          </p:nvPr>
        </p:nvSpPr>
        <p:spPr>
          <a:xfrm>
            <a:off x="201099" y="194982"/>
            <a:ext cx="2448724" cy="2827125"/>
          </a:xfrm>
          <a:prstGeom prst="rect">
            <a:avLst/>
          </a:prstGeom>
        </p:spPr>
        <p:txBody>
          <a:bodyPr/>
          <a:lstStyle>
            <a:lvl1pPr>
              <a:defRPr baseline="0">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a:t>Q &amp; A slide (r/b)</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with picture)">
    <p:spTree>
      <p:nvGrpSpPr>
        <p:cNvPr id="1" name=""/>
        <p:cNvGrpSpPr/>
        <p:nvPr/>
      </p:nvGrpSpPr>
      <p:grpSpPr>
        <a:xfrm>
          <a:off x="0" y="0"/>
          <a:ext cx="0" cy="0"/>
          <a:chOff x="0" y="0"/>
          <a:chExt cx="0" cy="0"/>
        </a:xfrm>
      </p:grpSpPr>
      <p:sp>
        <p:nvSpPr>
          <p:cNvPr id="15" name="Picture Placeholder 5"/>
          <p:cNvSpPr>
            <a:spLocks noGrp="1"/>
          </p:cNvSpPr>
          <p:nvPr>
            <p:ph type="pic" sz="quarter" idx="69"/>
          </p:nvPr>
        </p:nvSpPr>
        <p:spPr>
          <a:xfrm>
            <a:off x="2827607" y="258324"/>
            <a:ext cx="2717550" cy="2311849"/>
          </a:xfrm>
          <a:prstGeom prst="rect">
            <a:avLst/>
          </a:prstGeom>
        </p:spPr>
      </p:sp>
      <p:sp>
        <p:nvSpPr>
          <p:cNvPr id="16" name="Text Placeholder 6"/>
          <p:cNvSpPr>
            <a:spLocks noGrp="1"/>
          </p:cNvSpPr>
          <p:nvPr>
            <p:ph type="body" sz="quarter" idx="70" hasCustomPrompt="1"/>
          </p:nvPr>
        </p:nvSpPr>
        <p:spPr>
          <a:xfrm>
            <a:off x="201099" y="258324"/>
            <a:ext cx="2448724" cy="461226"/>
          </a:xfrm>
          <a:prstGeom prst="rect">
            <a:avLst/>
          </a:prstGeom>
        </p:spPr>
        <p:txBody>
          <a:bodyPr/>
          <a:lstStyle>
            <a:lvl1pPr marL="0" indent="0">
              <a:buNone/>
              <a:defRPr>
                <a:solidFill>
                  <a:srgbClr val="AF2A22"/>
                </a:solidFill>
                <a:latin typeface="Helvetica"/>
                <a:cs typeface="Helvetica"/>
              </a:defRPr>
            </a:lvl1pPr>
          </a:lstStyle>
          <a:p>
            <a:r>
              <a:rPr lang="en-GB" dirty="0"/>
              <a:t>Content slide 1</a:t>
            </a:r>
          </a:p>
        </p:txBody>
      </p:sp>
      <p:sp>
        <p:nvSpPr>
          <p:cNvPr id="17" name="Text Placeholder 7"/>
          <p:cNvSpPr>
            <a:spLocks noGrp="1"/>
          </p:cNvSpPr>
          <p:nvPr>
            <p:ph type="body" sz="quarter" idx="71"/>
          </p:nvPr>
        </p:nvSpPr>
        <p:spPr>
          <a:xfrm>
            <a:off x="201099" y="854993"/>
            <a:ext cx="2448724" cy="2167113"/>
          </a:xfrm>
          <a:prstGeom prst="rect">
            <a:avLst/>
          </a:prstGeom>
        </p:spPr>
        <p:txBody>
          <a:bodyPr/>
          <a:lstStyle>
            <a:lvl1pPr>
              <a:defRPr>
                <a:latin typeface="Helvetica"/>
                <a:cs typeface="Helvetica"/>
              </a:defRPr>
            </a:lvl1pPr>
          </a:lstStyle>
          <a:p>
            <a:endParaRPr lang="en-GB" dirty="0"/>
          </a:p>
        </p:txBody>
      </p:sp>
    </p:spTree>
    <p:extLst>
      <p:ext uri="{BB962C8B-B14F-4D97-AF65-F5344CB8AC3E}">
        <p14:creationId xmlns:p14="http://schemas.microsoft.com/office/powerpoint/2010/main" val="3657686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no picture)">
    <p:spTree>
      <p:nvGrpSpPr>
        <p:cNvPr id="1" name=""/>
        <p:cNvGrpSpPr/>
        <p:nvPr/>
      </p:nvGrpSpPr>
      <p:grpSpPr>
        <a:xfrm>
          <a:off x="0" y="0"/>
          <a:ext cx="0" cy="0"/>
          <a:chOff x="0" y="0"/>
          <a:chExt cx="0" cy="0"/>
        </a:xfrm>
      </p:grpSpPr>
      <p:sp>
        <p:nvSpPr>
          <p:cNvPr id="16" name="Text Placeholder 6"/>
          <p:cNvSpPr>
            <a:spLocks noGrp="1"/>
          </p:cNvSpPr>
          <p:nvPr>
            <p:ph type="body" sz="quarter" idx="70" hasCustomPrompt="1"/>
          </p:nvPr>
        </p:nvSpPr>
        <p:spPr>
          <a:xfrm>
            <a:off x="201098" y="258324"/>
            <a:ext cx="4776845" cy="461226"/>
          </a:xfrm>
          <a:prstGeom prst="rect">
            <a:avLst/>
          </a:prstGeom>
        </p:spPr>
        <p:txBody>
          <a:bodyPr/>
          <a:lstStyle>
            <a:lvl1pPr marL="0" indent="0">
              <a:buNone/>
              <a:defRPr>
                <a:solidFill>
                  <a:srgbClr val="AF2A22"/>
                </a:solidFill>
                <a:latin typeface="Helvetica"/>
                <a:cs typeface="Helvetica"/>
              </a:defRPr>
            </a:lvl1pPr>
          </a:lstStyle>
          <a:p>
            <a:r>
              <a:rPr lang="en-GB" dirty="0"/>
              <a:t>Content slide 2</a:t>
            </a:r>
          </a:p>
        </p:txBody>
      </p:sp>
      <p:sp>
        <p:nvSpPr>
          <p:cNvPr id="17" name="Text Placeholder 7"/>
          <p:cNvSpPr>
            <a:spLocks noGrp="1"/>
          </p:cNvSpPr>
          <p:nvPr>
            <p:ph type="body" sz="quarter" idx="71"/>
          </p:nvPr>
        </p:nvSpPr>
        <p:spPr>
          <a:xfrm>
            <a:off x="201099" y="854993"/>
            <a:ext cx="4776844" cy="2167113"/>
          </a:xfrm>
          <a:prstGeom prst="rect">
            <a:avLst/>
          </a:prstGeom>
        </p:spPr>
        <p:txBody>
          <a:bodyPr/>
          <a:lstStyle>
            <a:lvl1pPr>
              <a:defRPr>
                <a:latin typeface="Helvetica"/>
                <a:cs typeface="Helvetica"/>
              </a:defRPr>
            </a:lvl1pPr>
          </a:lstStyle>
          <a:p>
            <a:endParaRPr lang="en-GB" dirty="0"/>
          </a:p>
        </p:txBody>
      </p:sp>
    </p:spTree>
    <p:extLst>
      <p:ext uri="{BB962C8B-B14F-4D97-AF65-F5344CB8AC3E}">
        <p14:creationId xmlns:p14="http://schemas.microsoft.com/office/powerpoint/2010/main" val="3793072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2" name="Picture Placeholder 5"/>
          <p:cNvSpPr>
            <a:spLocks noGrp="1"/>
          </p:cNvSpPr>
          <p:nvPr>
            <p:ph type="pic" sz="quarter" idx="69"/>
          </p:nvPr>
        </p:nvSpPr>
        <p:spPr>
          <a:xfrm>
            <a:off x="0" y="0"/>
            <a:ext cx="5761038" cy="3236913"/>
          </a:xfrm>
          <a:prstGeom prst="rect">
            <a:avLst/>
          </a:prstGeom>
        </p:spPr>
      </p:sp>
    </p:spTree>
    <p:extLst>
      <p:ext uri="{BB962C8B-B14F-4D97-AF65-F5344CB8AC3E}">
        <p14:creationId xmlns:p14="http://schemas.microsoft.com/office/powerpoint/2010/main" val="2081310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5147259" y="2672449"/>
            <a:ext cx="423759" cy="397274"/>
          </a:xfrm>
          <a:prstGeom prst="rect">
            <a:avLst/>
          </a:prstGeom>
        </p:spPr>
      </p:pic>
    </p:spTree>
    <p:extLst>
      <p:ext uri="{BB962C8B-B14F-4D97-AF65-F5344CB8AC3E}">
        <p14:creationId xmlns:p14="http://schemas.microsoft.com/office/powerpoint/2010/main" val="1697980823"/>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6" r:id="rId3"/>
    <p:sldLayoutId id="2147483650" r:id="rId4"/>
    <p:sldLayoutId id="2147483688" r:id="rId5"/>
    <p:sldLayoutId id="2147483660" r:id="rId6"/>
    <p:sldLayoutId id="2147483665" r:id="rId7"/>
    <p:sldLayoutId id="2147483668" r:id="rId8"/>
    <p:sldLayoutId id="2147483669" r:id="rId9"/>
    <p:sldLayoutId id="2147483687" r:id="rId10"/>
    <p:sldLayoutId id="2147483689" r:id="rId11"/>
    <p:sldLayoutId id="2147483690" r:id="rId12"/>
    <p:sldLayoutId id="2147483661" r:id="rId13"/>
    <p:sldLayoutId id="2147483662" r:id="rId14"/>
    <p:sldLayoutId id="2147483655" r:id="rId15"/>
  </p:sldLayoutIdLst>
  <p:txStyles>
    <p:titleStyle>
      <a:lvl1pPr algn="ctr" defTabSz="257084" rtl="0" eaLnBrk="1" latinLnBrk="0" hangingPunct="1">
        <a:spcBef>
          <a:spcPct val="0"/>
        </a:spcBef>
        <a:buNone/>
        <a:defRPr sz="2500" kern="1200">
          <a:solidFill>
            <a:schemeClr val="tx1"/>
          </a:solidFill>
          <a:latin typeface="+mj-lt"/>
          <a:ea typeface="+mj-ea"/>
          <a:cs typeface="+mj-cs"/>
        </a:defRPr>
      </a:lvl1pPr>
    </p:titleStyle>
    <p:bodyStyle>
      <a:lvl1pPr marL="192813" indent="-192813" algn="l" defTabSz="257084" rtl="0" eaLnBrk="1" latinLnBrk="0" hangingPunct="1">
        <a:spcBef>
          <a:spcPct val="20000"/>
        </a:spcBef>
        <a:buFont typeface="Arial"/>
        <a:buChar char="•"/>
        <a:defRPr sz="1800" kern="1200">
          <a:solidFill>
            <a:schemeClr val="tx1"/>
          </a:solidFill>
          <a:latin typeface="+mn-lt"/>
          <a:ea typeface="+mn-ea"/>
          <a:cs typeface="+mn-cs"/>
        </a:defRPr>
      </a:lvl1pPr>
      <a:lvl2pPr marL="417761" indent="-160677" algn="l" defTabSz="257084" rtl="0" eaLnBrk="1" latinLnBrk="0" hangingPunct="1">
        <a:spcBef>
          <a:spcPct val="20000"/>
        </a:spcBef>
        <a:buFont typeface="Arial"/>
        <a:buChar char="–"/>
        <a:defRPr sz="1600" kern="1200">
          <a:solidFill>
            <a:schemeClr val="tx1"/>
          </a:solidFill>
          <a:latin typeface="+mn-lt"/>
          <a:ea typeface="+mn-ea"/>
          <a:cs typeface="+mn-cs"/>
        </a:defRPr>
      </a:lvl2pPr>
      <a:lvl3pPr marL="642709" indent="-128542" algn="l" defTabSz="257084" rtl="0" eaLnBrk="1" latinLnBrk="0" hangingPunct="1">
        <a:spcBef>
          <a:spcPct val="20000"/>
        </a:spcBef>
        <a:buFont typeface="Arial"/>
        <a:buChar char="•"/>
        <a:defRPr sz="1300" kern="1200">
          <a:solidFill>
            <a:schemeClr val="tx1"/>
          </a:solidFill>
          <a:latin typeface="+mn-lt"/>
          <a:ea typeface="+mn-ea"/>
          <a:cs typeface="+mn-cs"/>
        </a:defRPr>
      </a:lvl3pPr>
      <a:lvl4pPr marL="899792" indent="-128542" algn="l" defTabSz="257084" rtl="0" eaLnBrk="1" latinLnBrk="0" hangingPunct="1">
        <a:spcBef>
          <a:spcPct val="20000"/>
        </a:spcBef>
        <a:buFont typeface="Arial"/>
        <a:buChar char="–"/>
        <a:defRPr sz="1100" kern="1200">
          <a:solidFill>
            <a:schemeClr val="tx1"/>
          </a:solidFill>
          <a:latin typeface="+mn-lt"/>
          <a:ea typeface="+mn-ea"/>
          <a:cs typeface="+mn-cs"/>
        </a:defRPr>
      </a:lvl4pPr>
      <a:lvl5pPr marL="1156876" indent="-128542" algn="l" defTabSz="257084" rtl="0" eaLnBrk="1" latinLnBrk="0" hangingPunct="1">
        <a:spcBef>
          <a:spcPct val="20000"/>
        </a:spcBef>
        <a:buFont typeface="Arial"/>
        <a:buChar char="»"/>
        <a:defRPr sz="1100" kern="1200">
          <a:solidFill>
            <a:schemeClr val="tx1"/>
          </a:solidFill>
          <a:latin typeface="+mn-lt"/>
          <a:ea typeface="+mn-ea"/>
          <a:cs typeface="+mn-cs"/>
        </a:defRPr>
      </a:lvl5pPr>
      <a:lvl6pPr marL="1413960" indent="-128542" algn="l" defTabSz="257084" rtl="0" eaLnBrk="1" latinLnBrk="0" hangingPunct="1">
        <a:spcBef>
          <a:spcPct val="20000"/>
        </a:spcBef>
        <a:buFont typeface="Arial"/>
        <a:buChar char="•"/>
        <a:defRPr sz="1100" kern="1200">
          <a:solidFill>
            <a:schemeClr val="tx1"/>
          </a:solidFill>
          <a:latin typeface="+mn-lt"/>
          <a:ea typeface="+mn-ea"/>
          <a:cs typeface="+mn-cs"/>
        </a:defRPr>
      </a:lvl6pPr>
      <a:lvl7pPr marL="1671043" indent="-128542" algn="l" defTabSz="257084" rtl="0" eaLnBrk="1" latinLnBrk="0" hangingPunct="1">
        <a:spcBef>
          <a:spcPct val="20000"/>
        </a:spcBef>
        <a:buFont typeface="Arial"/>
        <a:buChar char="•"/>
        <a:defRPr sz="1100" kern="1200">
          <a:solidFill>
            <a:schemeClr val="tx1"/>
          </a:solidFill>
          <a:latin typeface="+mn-lt"/>
          <a:ea typeface="+mn-ea"/>
          <a:cs typeface="+mn-cs"/>
        </a:defRPr>
      </a:lvl7pPr>
      <a:lvl8pPr marL="1928127" indent="-128542" algn="l" defTabSz="257084" rtl="0" eaLnBrk="1" latinLnBrk="0" hangingPunct="1">
        <a:spcBef>
          <a:spcPct val="20000"/>
        </a:spcBef>
        <a:buFont typeface="Arial"/>
        <a:buChar char="•"/>
        <a:defRPr sz="1100" kern="1200">
          <a:solidFill>
            <a:schemeClr val="tx1"/>
          </a:solidFill>
          <a:latin typeface="+mn-lt"/>
          <a:ea typeface="+mn-ea"/>
          <a:cs typeface="+mn-cs"/>
        </a:defRPr>
      </a:lvl8pPr>
      <a:lvl9pPr marL="2185210" indent="-128542" algn="l" defTabSz="257084" rtl="0" eaLnBrk="1" latinLnBrk="0" hangingPunct="1">
        <a:spcBef>
          <a:spcPct val="20000"/>
        </a:spcBef>
        <a:buFont typeface="Arial"/>
        <a:buChar char="•"/>
        <a:defRPr sz="1100" kern="1200">
          <a:solidFill>
            <a:schemeClr val="tx1"/>
          </a:solidFill>
          <a:latin typeface="+mn-lt"/>
          <a:ea typeface="+mn-ea"/>
          <a:cs typeface="+mn-cs"/>
        </a:defRPr>
      </a:lvl9pPr>
    </p:bodyStyle>
    <p:otherStyle>
      <a:defPPr>
        <a:defRPr lang="en-US"/>
      </a:defPPr>
      <a:lvl1pPr marL="0" algn="l" defTabSz="257084" rtl="0" eaLnBrk="1" latinLnBrk="0" hangingPunct="1">
        <a:defRPr sz="1000" kern="1200">
          <a:solidFill>
            <a:schemeClr val="tx1"/>
          </a:solidFill>
          <a:latin typeface="+mn-lt"/>
          <a:ea typeface="+mn-ea"/>
          <a:cs typeface="+mn-cs"/>
        </a:defRPr>
      </a:lvl1pPr>
      <a:lvl2pPr marL="257084" algn="l" defTabSz="257084" rtl="0" eaLnBrk="1" latinLnBrk="0" hangingPunct="1">
        <a:defRPr sz="1000" kern="1200">
          <a:solidFill>
            <a:schemeClr val="tx1"/>
          </a:solidFill>
          <a:latin typeface="+mn-lt"/>
          <a:ea typeface="+mn-ea"/>
          <a:cs typeface="+mn-cs"/>
        </a:defRPr>
      </a:lvl2pPr>
      <a:lvl3pPr marL="514167" algn="l" defTabSz="257084" rtl="0" eaLnBrk="1" latinLnBrk="0" hangingPunct="1">
        <a:defRPr sz="1000" kern="1200">
          <a:solidFill>
            <a:schemeClr val="tx1"/>
          </a:solidFill>
          <a:latin typeface="+mn-lt"/>
          <a:ea typeface="+mn-ea"/>
          <a:cs typeface="+mn-cs"/>
        </a:defRPr>
      </a:lvl3pPr>
      <a:lvl4pPr marL="771251" algn="l" defTabSz="257084" rtl="0" eaLnBrk="1" latinLnBrk="0" hangingPunct="1">
        <a:defRPr sz="1000" kern="1200">
          <a:solidFill>
            <a:schemeClr val="tx1"/>
          </a:solidFill>
          <a:latin typeface="+mn-lt"/>
          <a:ea typeface="+mn-ea"/>
          <a:cs typeface="+mn-cs"/>
        </a:defRPr>
      </a:lvl4pPr>
      <a:lvl5pPr marL="1028334" algn="l" defTabSz="257084" rtl="0" eaLnBrk="1" latinLnBrk="0" hangingPunct="1">
        <a:defRPr sz="1000" kern="1200">
          <a:solidFill>
            <a:schemeClr val="tx1"/>
          </a:solidFill>
          <a:latin typeface="+mn-lt"/>
          <a:ea typeface="+mn-ea"/>
          <a:cs typeface="+mn-cs"/>
        </a:defRPr>
      </a:lvl5pPr>
      <a:lvl6pPr marL="1285418" algn="l" defTabSz="257084" rtl="0" eaLnBrk="1" latinLnBrk="0" hangingPunct="1">
        <a:defRPr sz="1000" kern="1200">
          <a:solidFill>
            <a:schemeClr val="tx1"/>
          </a:solidFill>
          <a:latin typeface="+mn-lt"/>
          <a:ea typeface="+mn-ea"/>
          <a:cs typeface="+mn-cs"/>
        </a:defRPr>
      </a:lvl6pPr>
      <a:lvl7pPr marL="1542501" algn="l" defTabSz="257084" rtl="0" eaLnBrk="1" latinLnBrk="0" hangingPunct="1">
        <a:defRPr sz="1000" kern="1200">
          <a:solidFill>
            <a:schemeClr val="tx1"/>
          </a:solidFill>
          <a:latin typeface="+mn-lt"/>
          <a:ea typeface="+mn-ea"/>
          <a:cs typeface="+mn-cs"/>
        </a:defRPr>
      </a:lvl7pPr>
      <a:lvl8pPr marL="1799585" algn="l" defTabSz="257084" rtl="0" eaLnBrk="1" latinLnBrk="0" hangingPunct="1">
        <a:defRPr sz="1000" kern="1200">
          <a:solidFill>
            <a:schemeClr val="tx1"/>
          </a:solidFill>
          <a:latin typeface="+mn-lt"/>
          <a:ea typeface="+mn-ea"/>
          <a:cs typeface="+mn-cs"/>
        </a:defRPr>
      </a:lvl8pPr>
      <a:lvl9pPr marL="2056668" algn="l" defTabSz="257084" rtl="0" eaLnBrk="1" latinLnBrk="0" hangingPunct="1">
        <a:defRPr sz="1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4.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69843" y="1184338"/>
            <a:ext cx="4885916" cy="370116"/>
          </a:xfrm>
        </p:spPr>
        <p:txBody>
          <a:bodyPr/>
          <a:lstStyle/>
          <a:p>
            <a:r>
              <a:rPr lang="en-GB" b="1" dirty="0"/>
              <a:t>Justice-based Arguments for Market Shaping </a:t>
            </a:r>
            <a:endParaRPr lang="en-GB" dirty="0"/>
          </a:p>
        </p:txBody>
      </p:sp>
      <p:sp>
        <p:nvSpPr>
          <p:cNvPr id="4" name="Text Placeholder 3"/>
          <p:cNvSpPr>
            <a:spLocks noGrp="1"/>
          </p:cNvSpPr>
          <p:nvPr>
            <p:ph type="body" sz="quarter" idx="4294967295"/>
          </p:nvPr>
        </p:nvSpPr>
        <p:spPr>
          <a:xfrm>
            <a:off x="799769" y="5877405"/>
            <a:ext cx="3821002" cy="866132"/>
          </a:xfrm>
          <a:prstGeom prst="rect">
            <a:avLst/>
          </a:prstGeom>
        </p:spPr>
        <p:txBody>
          <a:bodyPr/>
          <a:lstStyle/>
          <a:p>
            <a:endParaRPr lang="en-US"/>
          </a:p>
        </p:txBody>
      </p:sp>
      <p:sp>
        <p:nvSpPr>
          <p:cNvPr id="5" name="Text Placeholder 4"/>
          <p:cNvSpPr>
            <a:spLocks noGrp="1"/>
          </p:cNvSpPr>
          <p:nvPr>
            <p:ph type="body" sz="quarter" idx="4294967295"/>
          </p:nvPr>
        </p:nvSpPr>
        <p:spPr>
          <a:xfrm>
            <a:off x="952169" y="6029805"/>
            <a:ext cx="3821002" cy="866132"/>
          </a:xfrm>
          <a:prstGeom prst="rect">
            <a:avLst/>
          </a:prstGeom>
        </p:spPr>
        <p:txBody>
          <a:bodyPr/>
          <a:lstStyle/>
          <a:p>
            <a:endParaRPr lang="en-US"/>
          </a:p>
        </p:txBody>
      </p:sp>
      <p:sp>
        <p:nvSpPr>
          <p:cNvPr id="6" name="Text Placeholder 5"/>
          <p:cNvSpPr>
            <a:spLocks noGrp="1"/>
          </p:cNvSpPr>
          <p:nvPr>
            <p:ph type="body" sz="quarter" idx="14"/>
          </p:nvPr>
        </p:nvSpPr>
        <p:spPr>
          <a:xfrm>
            <a:off x="369842" y="1924570"/>
            <a:ext cx="3170669" cy="514411"/>
          </a:xfrm>
        </p:spPr>
        <p:txBody>
          <a:bodyPr/>
          <a:lstStyle/>
          <a:p>
            <a:r>
              <a:rPr lang="en-US" sz="1000" dirty="0">
                <a:solidFill>
                  <a:srgbClr val="1D0900"/>
                </a:solidFill>
              </a:rPr>
              <a:t>Lukas Fuchs</a:t>
            </a:r>
          </a:p>
          <a:p>
            <a:r>
              <a:rPr lang="en-US" sz="1000" dirty="0">
                <a:solidFill>
                  <a:srgbClr val="1D0900"/>
                </a:solidFill>
              </a:rPr>
              <a:t>IIPP Research Seminar</a:t>
            </a:r>
          </a:p>
        </p:txBody>
      </p:sp>
      <p:sp>
        <p:nvSpPr>
          <p:cNvPr id="7" name="TextBox 6">
            <a:extLst>
              <a:ext uri="{FF2B5EF4-FFF2-40B4-BE49-F238E27FC236}">
                <a16:creationId xmlns:a16="http://schemas.microsoft.com/office/drawing/2014/main" id="{ABD0D084-4D40-E643-BB72-21F03F698AFB}"/>
              </a:ext>
            </a:extLst>
          </p:cNvPr>
          <p:cNvSpPr txBox="1"/>
          <p:nvPr/>
        </p:nvSpPr>
        <p:spPr>
          <a:xfrm>
            <a:off x="369842" y="2518707"/>
            <a:ext cx="1423617" cy="246221"/>
          </a:xfrm>
          <a:prstGeom prst="rect">
            <a:avLst/>
          </a:prstGeom>
          <a:noFill/>
        </p:spPr>
        <p:txBody>
          <a:bodyPr wrap="square" rtlCol="0">
            <a:spAutoFit/>
          </a:bodyPr>
          <a:lstStyle/>
          <a:p>
            <a:r>
              <a:rPr lang="en-US" dirty="0"/>
              <a:t>25</a:t>
            </a:r>
            <a:r>
              <a:rPr lang="en-US" baseline="30000" dirty="0"/>
              <a:t>th</a:t>
            </a:r>
            <a:r>
              <a:rPr lang="en-US" dirty="0"/>
              <a:t> March 2020</a:t>
            </a:r>
          </a:p>
        </p:txBody>
      </p:sp>
    </p:spTree>
    <p:extLst>
      <p:ext uri="{BB962C8B-B14F-4D97-AF65-F5344CB8AC3E}">
        <p14:creationId xmlns:p14="http://schemas.microsoft.com/office/powerpoint/2010/main" val="298194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3F4307-29A1-4A4B-820F-8752AD60388A}"/>
              </a:ext>
            </a:extLst>
          </p:cNvPr>
          <p:cNvSpPr>
            <a:spLocks noGrp="1"/>
          </p:cNvSpPr>
          <p:nvPr>
            <p:ph type="body" sz="quarter" idx="70"/>
          </p:nvPr>
        </p:nvSpPr>
        <p:spPr/>
        <p:txBody>
          <a:bodyPr/>
          <a:lstStyle/>
          <a:p>
            <a:r>
              <a:rPr lang="en-US" dirty="0"/>
              <a:t>Overview</a:t>
            </a:r>
          </a:p>
        </p:txBody>
      </p:sp>
      <p:sp>
        <p:nvSpPr>
          <p:cNvPr id="3" name="Text Placeholder 2">
            <a:extLst>
              <a:ext uri="{FF2B5EF4-FFF2-40B4-BE49-F238E27FC236}">
                <a16:creationId xmlns:a16="http://schemas.microsoft.com/office/drawing/2014/main" id="{2782382B-5E1C-B241-B8FC-3D65295FBD77}"/>
              </a:ext>
            </a:extLst>
          </p:cNvPr>
          <p:cNvSpPr>
            <a:spLocks noGrp="1"/>
          </p:cNvSpPr>
          <p:nvPr>
            <p:ph type="body" sz="quarter" idx="71"/>
          </p:nvPr>
        </p:nvSpPr>
        <p:spPr/>
        <p:txBody>
          <a:bodyPr/>
          <a:lstStyle/>
          <a:p>
            <a:r>
              <a:rPr lang="en-US" sz="1600" dirty="0"/>
              <a:t>Situating the paper</a:t>
            </a:r>
          </a:p>
          <a:p>
            <a:r>
              <a:rPr lang="en-US" sz="1600" dirty="0"/>
              <a:t>The Moral Limits of Markets</a:t>
            </a:r>
          </a:p>
          <a:p>
            <a:r>
              <a:rPr lang="en-US" sz="1600" dirty="0"/>
              <a:t>Beyond Exchange</a:t>
            </a:r>
          </a:p>
          <a:p>
            <a:r>
              <a:rPr lang="en-US" sz="1600" dirty="0"/>
              <a:t>Conducive Markets</a:t>
            </a:r>
          </a:p>
          <a:p>
            <a:r>
              <a:rPr lang="en-US" sz="1600" dirty="0"/>
              <a:t>Market Shaping</a:t>
            </a:r>
          </a:p>
          <a:p>
            <a:endParaRPr lang="en-US" dirty="0"/>
          </a:p>
        </p:txBody>
      </p:sp>
    </p:spTree>
    <p:extLst>
      <p:ext uri="{BB962C8B-B14F-4D97-AF65-F5344CB8AC3E}">
        <p14:creationId xmlns:p14="http://schemas.microsoft.com/office/powerpoint/2010/main" val="1065620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7FD344-BC61-8340-A0CB-B92E2245CBDF}"/>
              </a:ext>
            </a:extLst>
          </p:cNvPr>
          <p:cNvSpPr>
            <a:spLocks noGrp="1"/>
          </p:cNvSpPr>
          <p:nvPr>
            <p:ph type="body" sz="quarter" idx="70"/>
          </p:nvPr>
        </p:nvSpPr>
        <p:spPr/>
        <p:txBody>
          <a:bodyPr/>
          <a:lstStyle/>
          <a:p>
            <a:r>
              <a:rPr lang="en-US" dirty="0"/>
              <a:t>Situating the Paper</a:t>
            </a:r>
          </a:p>
        </p:txBody>
      </p:sp>
      <p:sp>
        <p:nvSpPr>
          <p:cNvPr id="3" name="Text Placeholder 2">
            <a:extLst>
              <a:ext uri="{FF2B5EF4-FFF2-40B4-BE49-F238E27FC236}">
                <a16:creationId xmlns:a16="http://schemas.microsoft.com/office/drawing/2014/main" id="{F6B400B7-5C53-5D49-843F-67F9841F1166}"/>
              </a:ext>
            </a:extLst>
          </p:cNvPr>
          <p:cNvSpPr>
            <a:spLocks noGrp="1"/>
          </p:cNvSpPr>
          <p:nvPr>
            <p:ph type="body" sz="quarter" idx="71"/>
          </p:nvPr>
        </p:nvSpPr>
        <p:spPr/>
        <p:txBody>
          <a:bodyPr/>
          <a:lstStyle/>
          <a:p>
            <a:pPr marL="0" indent="0">
              <a:buNone/>
            </a:pPr>
            <a:r>
              <a:rPr lang="en-US" dirty="0"/>
              <a:t>- Chapter 2: Worry of Paternalism</a:t>
            </a:r>
          </a:p>
          <a:p>
            <a:pPr marL="0" indent="0">
              <a:buNone/>
            </a:pPr>
            <a:r>
              <a:rPr lang="en-US" dirty="0"/>
              <a:t>- Chapter 3: Worry of Autonomy</a:t>
            </a:r>
          </a:p>
          <a:p>
            <a:pPr marL="0" indent="0">
              <a:buNone/>
            </a:pPr>
            <a:r>
              <a:rPr lang="en-US" dirty="0"/>
              <a:t>- </a:t>
            </a:r>
            <a:r>
              <a:rPr lang="en-US" dirty="0">
                <a:solidFill>
                  <a:srgbClr val="FF0000"/>
                </a:solidFill>
              </a:rPr>
              <a:t>Chapter 4: Evaluation of markets</a:t>
            </a:r>
          </a:p>
          <a:p>
            <a:pPr marL="0" indent="0">
              <a:buNone/>
            </a:pPr>
            <a:r>
              <a:rPr lang="en-US" dirty="0"/>
              <a:t>- Chapter 5: Climate Change</a:t>
            </a:r>
          </a:p>
        </p:txBody>
      </p:sp>
    </p:spTree>
    <p:extLst>
      <p:ext uri="{BB962C8B-B14F-4D97-AF65-F5344CB8AC3E}">
        <p14:creationId xmlns:p14="http://schemas.microsoft.com/office/powerpoint/2010/main" val="607950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23E961-FE5A-C84D-A21B-9EE6EB6DFCD4}"/>
              </a:ext>
            </a:extLst>
          </p:cNvPr>
          <p:cNvSpPr>
            <a:spLocks noGrp="1"/>
          </p:cNvSpPr>
          <p:nvPr>
            <p:ph type="body" sz="quarter" idx="10"/>
          </p:nvPr>
        </p:nvSpPr>
        <p:spPr/>
        <p:txBody>
          <a:bodyPr/>
          <a:lstStyle/>
          <a:p>
            <a:r>
              <a:rPr lang="en-GB" sz="1400" dirty="0"/>
              <a:t>One of the appeals of markets, as a public philosophy, is they seem to spare us the need to engage in public arguments about the meaning of goods. So markets seem to enable us to be non-judgmental about values. But I think that's a mistake. </a:t>
            </a:r>
            <a:endParaRPr lang="en-AT" sz="1400" dirty="0"/>
          </a:p>
        </p:txBody>
      </p:sp>
      <p:sp>
        <p:nvSpPr>
          <p:cNvPr id="5" name="TextBox 4">
            <a:extLst>
              <a:ext uri="{FF2B5EF4-FFF2-40B4-BE49-F238E27FC236}">
                <a16:creationId xmlns:a16="http://schemas.microsoft.com/office/drawing/2014/main" id="{2B74E169-14A3-B044-9F6A-3B79C51CBF40}"/>
              </a:ext>
            </a:extLst>
          </p:cNvPr>
          <p:cNvSpPr txBox="1"/>
          <p:nvPr/>
        </p:nvSpPr>
        <p:spPr>
          <a:xfrm>
            <a:off x="575680" y="2589582"/>
            <a:ext cx="4345229" cy="400110"/>
          </a:xfrm>
          <a:prstGeom prst="rect">
            <a:avLst/>
          </a:prstGeom>
          <a:noFill/>
        </p:spPr>
        <p:txBody>
          <a:bodyPr wrap="square" rtlCol="0">
            <a:spAutoFit/>
          </a:bodyPr>
          <a:lstStyle/>
          <a:p>
            <a:r>
              <a:rPr lang="en-GB" i="1" dirty="0"/>
              <a:t>"Michael Sandel: 'We need to reason about how to value our bodies, human dignity, teaching and learning’” The Guardian, May 27, 2012. </a:t>
            </a:r>
            <a:endParaRPr lang="en-AT" dirty="0"/>
          </a:p>
        </p:txBody>
      </p:sp>
    </p:spTree>
    <p:extLst>
      <p:ext uri="{BB962C8B-B14F-4D97-AF65-F5344CB8AC3E}">
        <p14:creationId xmlns:p14="http://schemas.microsoft.com/office/powerpoint/2010/main" val="712356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8F5EC3-CC09-C844-9510-1625ACE20073}"/>
              </a:ext>
            </a:extLst>
          </p:cNvPr>
          <p:cNvSpPr>
            <a:spLocks noGrp="1"/>
          </p:cNvSpPr>
          <p:nvPr>
            <p:ph type="body" sz="quarter" idx="70"/>
          </p:nvPr>
        </p:nvSpPr>
        <p:spPr/>
        <p:txBody>
          <a:bodyPr/>
          <a:lstStyle/>
          <a:p>
            <a:r>
              <a:rPr lang="en-US" dirty="0"/>
              <a:t>The Moral Limits of Markets</a:t>
            </a:r>
          </a:p>
        </p:txBody>
      </p:sp>
      <p:sp>
        <p:nvSpPr>
          <p:cNvPr id="3" name="Text Placeholder 2">
            <a:extLst>
              <a:ext uri="{FF2B5EF4-FFF2-40B4-BE49-F238E27FC236}">
                <a16:creationId xmlns:a16="http://schemas.microsoft.com/office/drawing/2014/main" id="{77C0719E-9A8E-A748-9D3A-538E4DE27703}"/>
              </a:ext>
            </a:extLst>
          </p:cNvPr>
          <p:cNvSpPr>
            <a:spLocks noGrp="1"/>
          </p:cNvSpPr>
          <p:nvPr>
            <p:ph type="body" sz="quarter" idx="71"/>
          </p:nvPr>
        </p:nvSpPr>
        <p:spPr/>
        <p:txBody>
          <a:bodyPr/>
          <a:lstStyle/>
          <a:p>
            <a:r>
              <a:rPr lang="en-US" sz="1400" dirty="0"/>
              <a:t>Evaluation of market economy vs particular markets (such as energy market)</a:t>
            </a:r>
          </a:p>
          <a:p>
            <a:r>
              <a:rPr lang="en-US" sz="1400" dirty="0"/>
              <a:t>Much discussion of market economy (rights, liberty, stability, equality, autonomy)</a:t>
            </a:r>
            <a:br>
              <a:rPr lang="en-US" sz="1400" dirty="0"/>
            </a:br>
            <a:r>
              <a:rPr lang="en-US" sz="1400" dirty="0"/>
              <a:t>Rawls, Nozick, Gray, </a:t>
            </a:r>
            <a:r>
              <a:rPr lang="en-US" sz="1400" dirty="0" err="1"/>
              <a:t>Tomasi</a:t>
            </a:r>
            <a:r>
              <a:rPr lang="en-US" sz="1400" dirty="0"/>
              <a:t>, Cohen etc.</a:t>
            </a:r>
          </a:p>
          <a:p>
            <a:r>
              <a:rPr lang="en-US" sz="1400" dirty="0"/>
              <a:t>Particular markets: Moral limits of markets</a:t>
            </a:r>
          </a:p>
        </p:txBody>
      </p:sp>
    </p:spTree>
    <p:extLst>
      <p:ext uri="{BB962C8B-B14F-4D97-AF65-F5344CB8AC3E}">
        <p14:creationId xmlns:p14="http://schemas.microsoft.com/office/powerpoint/2010/main" val="4278764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8F5EC3-CC09-C844-9510-1625ACE20073}"/>
              </a:ext>
            </a:extLst>
          </p:cNvPr>
          <p:cNvSpPr>
            <a:spLocks noGrp="1"/>
          </p:cNvSpPr>
          <p:nvPr>
            <p:ph type="body" sz="quarter" idx="70"/>
          </p:nvPr>
        </p:nvSpPr>
        <p:spPr/>
        <p:txBody>
          <a:bodyPr/>
          <a:lstStyle/>
          <a:p>
            <a:r>
              <a:rPr lang="en-US" dirty="0"/>
              <a:t>The Moral Limits of Markets</a:t>
            </a:r>
          </a:p>
        </p:txBody>
      </p:sp>
      <p:sp>
        <p:nvSpPr>
          <p:cNvPr id="3" name="Text Placeholder 2">
            <a:extLst>
              <a:ext uri="{FF2B5EF4-FFF2-40B4-BE49-F238E27FC236}">
                <a16:creationId xmlns:a16="http://schemas.microsoft.com/office/drawing/2014/main" id="{77C0719E-9A8E-A748-9D3A-538E4DE27703}"/>
              </a:ext>
            </a:extLst>
          </p:cNvPr>
          <p:cNvSpPr>
            <a:spLocks noGrp="1"/>
          </p:cNvSpPr>
          <p:nvPr>
            <p:ph type="body" sz="quarter" idx="71"/>
          </p:nvPr>
        </p:nvSpPr>
        <p:spPr/>
        <p:txBody>
          <a:bodyPr/>
          <a:lstStyle/>
          <a:p>
            <a:r>
              <a:rPr lang="en-US" sz="1400" dirty="0"/>
              <a:t>Which market transactions are morally problematic? </a:t>
            </a:r>
          </a:p>
          <a:p>
            <a:r>
              <a:rPr lang="en-US" sz="1400" dirty="0"/>
              <a:t>Freedom of contract as general presumption whose exception requires justification</a:t>
            </a:r>
          </a:p>
          <a:p>
            <a:r>
              <a:rPr lang="en-US" sz="1400" dirty="0"/>
              <a:t>Essentialist (Anderson 1993, Sandel 2000) vs non-essentialist accounts (</a:t>
            </a:r>
            <a:r>
              <a:rPr lang="en-US" sz="1400" dirty="0" err="1"/>
              <a:t>Satz</a:t>
            </a:r>
            <a:r>
              <a:rPr lang="en-US" sz="1400" dirty="0"/>
              <a:t> 2010)</a:t>
            </a:r>
          </a:p>
        </p:txBody>
      </p:sp>
    </p:spTree>
    <p:extLst>
      <p:ext uri="{BB962C8B-B14F-4D97-AF65-F5344CB8AC3E}">
        <p14:creationId xmlns:p14="http://schemas.microsoft.com/office/powerpoint/2010/main" val="407246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8C74F9-809E-E445-A721-061692DBD692}"/>
              </a:ext>
            </a:extLst>
          </p:cNvPr>
          <p:cNvSpPr>
            <a:spLocks noGrp="1"/>
          </p:cNvSpPr>
          <p:nvPr>
            <p:ph type="body" sz="quarter" idx="70"/>
          </p:nvPr>
        </p:nvSpPr>
        <p:spPr/>
        <p:txBody>
          <a:bodyPr/>
          <a:lstStyle/>
          <a:p>
            <a:endParaRPr lang="en-AT" dirty="0"/>
          </a:p>
        </p:txBody>
      </p:sp>
      <p:sp>
        <p:nvSpPr>
          <p:cNvPr id="3" name="Text Placeholder 2">
            <a:extLst>
              <a:ext uri="{FF2B5EF4-FFF2-40B4-BE49-F238E27FC236}">
                <a16:creationId xmlns:a16="http://schemas.microsoft.com/office/drawing/2014/main" id="{09515AD0-B136-A44C-835E-05B84CFD5FBF}"/>
              </a:ext>
            </a:extLst>
          </p:cNvPr>
          <p:cNvSpPr>
            <a:spLocks noGrp="1"/>
          </p:cNvSpPr>
          <p:nvPr>
            <p:ph type="body" sz="quarter" idx="71"/>
          </p:nvPr>
        </p:nvSpPr>
        <p:spPr/>
        <p:txBody>
          <a:bodyPr/>
          <a:lstStyle/>
          <a:p>
            <a:pPr marL="0" indent="0">
              <a:buNone/>
            </a:pPr>
            <a:endParaRPr lang="en-AT" dirty="0"/>
          </a:p>
        </p:txBody>
      </p:sp>
      <p:pic>
        <p:nvPicPr>
          <p:cNvPr id="5" name="Picture 4" descr="A close up of a sign&#10;&#10;Description automatically generated">
            <a:extLst>
              <a:ext uri="{FF2B5EF4-FFF2-40B4-BE49-F238E27FC236}">
                <a16:creationId xmlns:a16="http://schemas.microsoft.com/office/drawing/2014/main" id="{B321D1C7-EAF7-1B4E-88CD-38F8FF4EAFD7}"/>
              </a:ext>
            </a:extLst>
          </p:cNvPr>
          <p:cNvPicPr>
            <a:picLocks noChangeAspect="1"/>
          </p:cNvPicPr>
          <p:nvPr/>
        </p:nvPicPr>
        <p:blipFill>
          <a:blip r:embed="rId2"/>
          <a:stretch>
            <a:fillRect/>
          </a:stretch>
        </p:blipFill>
        <p:spPr>
          <a:xfrm>
            <a:off x="201098" y="214807"/>
            <a:ext cx="1514823" cy="2269961"/>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1405189F-8AE2-4444-91D2-13D6AB601552}"/>
              </a:ext>
            </a:extLst>
          </p:cNvPr>
          <p:cNvPicPr>
            <a:picLocks noChangeAspect="1"/>
          </p:cNvPicPr>
          <p:nvPr/>
        </p:nvPicPr>
        <p:blipFill>
          <a:blip r:embed="rId3"/>
          <a:stretch>
            <a:fillRect/>
          </a:stretch>
        </p:blipFill>
        <p:spPr>
          <a:xfrm>
            <a:off x="1940108" y="214807"/>
            <a:ext cx="1479017" cy="2269960"/>
          </a:xfrm>
          <a:prstGeom prst="rect">
            <a:avLst/>
          </a:prstGeom>
        </p:spPr>
      </p:pic>
      <p:pic>
        <p:nvPicPr>
          <p:cNvPr id="9" name="Picture 8" descr="A picture containing food&#10;&#10;Description automatically generated">
            <a:extLst>
              <a:ext uri="{FF2B5EF4-FFF2-40B4-BE49-F238E27FC236}">
                <a16:creationId xmlns:a16="http://schemas.microsoft.com/office/drawing/2014/main" id="{966B172D-D9CD-0B42-A88B-10D14ECD7A56}"/>
              </a:ext>
            </a:extLst>
          </p:cNvPr>
          <p:cNvPicPr>
            <a:picLocks noChangeAspect="1"/>
          </p:cNvPicPr>
          <p:nvPr/>
        </p:nvPicPr>
        <p:blipFill>
          <a:blip r:embed="rId4"/>
          <a:stretch>
            <a:fillRect/>
          </a:stretch>
        </p:blipFill>
        <p:spPr>
          <a:xfrm>
            <a:off x="3691404" y="242283"/>
            <a:ext cx="1514823" cy="2269960"/>
          </a:xfrm>
          <a:prstGeom prst="rect">
            <a:avLst/>
          </a:prstGeom>
        </p:spPr>
      </p:pic>
    </p:spTree>
    <p:extLst>
      <p:ext uri="{BB962C8B-B14F-4D97-AF65-F5344CB8AC3E}">
        <p14:creationId xmlns:p14="http://schemas.microsoft.com/office/powerpoint/2010/main" val="2550582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C027AC-8783-3548-B0E0-BB23D007D003}"/>
              </a:ext>
            </a:extLst>
          </p:cNvPr>
          <p:cNvSpPr>
            <a:spLocks noGrp="1"/>
          </p:cNvSpPr>
          <p:nvPr>
            <p:ph type="body" sz="quarter" idx="70"/>
          </p:nvPr>
        </p:nvSpPr>
        <p:spPr/>
        <p:txBody>
          <a:bodyPr/>
          <a:lstStyle/>
          <a:p>
            <a:r>
              <a:rPr lang="en-US" dirty="0"/>
              <a:t>Beyond Exchange</a:t>
            </a:r>
          </a:p>
        </p:txBody>
      </p:sp>
      <p:sp>
        <p:nvSpPr>
          <p:cNvPr id="3" name="Text Placeholder 2">
            <a:extLst>
              <a:ext uri="{FF2B5EF4-FFF2-40B4-BE49-F238E27FC236}">
                <a16:creationId xmlns:a16="http://schemas.microsoft.com/office/drawing/2014/main" id="{AFA81FAA-42F0-3845-9921-B3436E3A1D0E}"/>
              </a:ext>
            </a:extLst>
          </p:cNvPr>
          <p:cNvSpPr>
            <a:spLocks noGrp="1"/>
          </p:cNvSpPr>
          <p:nvPr>
            <p:ph type="body" sz="quarter" idx="71"/>
          </p:nvPr>
        </p:nvSpPr>
        <p:spPr/>
        <p:txBody>
          <a:bodyPr/>
          <a:lstStyle/>
          <a:p>
            <a:r>
              <a:rPr lang="en-US" sz="1400" dirty="0"/>
              <a:t>1</a:t>
            </a:r>
            <a:r>
              <a:rPr lang="en-US" sz="1400" baseline="30000" dirty="0"/>
              <a:t>st</a:t>
            </a:r>
            <a:r>
              <a:rPr lang="en-US" sz="1400" dirty="0"/>
              <a:t> Limitation of Literature: Focus on Exchange</a:t>
            </a:r>
          </a:p>
          <a:p>
            <a:r>
              <a:rPr lang="en-US" sz="1400" dirty="0"/>
              <a:t>Production, Innovation, Entrepreneurship, Consumption</a:t>
            </a:r>
          </a:p>
          <a:p>
            <a:r>
              <a:rPr lang="en-US" sz="1400" dirty="0"/>
              <a:t>Moral badness of markets may lie in these other aspects</a:t>
            </a:r>
          </a:p>
          <a:p>
            <a:r>
              <a:rPr lang="en-US" sz="1400" dirty="0"/>
              <a:t>Further limitations: long-term &amp; interrelations</a:t>
            </a:r>
          </a:p>
        </p:txBody>
      </p:sp>
    </p:spTree>
    <p:extLst>
      <p:ext uri="{BB962C8B-B14F-4D97-AF65-F5344CB8AC3E}">
        <p14:creationId xmlns:p14="http://schemas.microsoft.com/office/powerpoint/2010/main" val="3237858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A5DA5C-F386-CD4D-8546-CE7C95640BC7}"/>
              </a:ext>
            </a:extLst>
          </p:cNvPr>
          <p:cNvSpPr>
            <a:spLocks noGrp="1"/>
          </p:cNvSpPr>
          <p:nvPr>
            <p:ph type="body" sz="quarter" idx="70"/>
          </p:nvPr>
        </p:nvSpPr>
        <p:spPr/>
        <p:txBody>
          <a:bodyPr/>
          <a:lstStyle/>
          <a:p>
            <a:r>
              <a:rPr lang="en-US" dirty="0"/>
              <a:t>Conducive Markets</a:t>
            </a:r>
          </a:p>
        </p:txBody>
      </p:sp>
      <p:sp>
        <p:nvSpPr>
          <p:cNvPr id="3" name="Text Placeholder 2">
            <a:extLst>
              <a:ext uri="{FF2B5EF4-FFF2-40B4-BE49-F238E27FC236}">
                <a16:creationId xmlns:a16="http://schemas.microsoft.com/office/drawing/2014/main" id="{E07AA971-2F82-674B-8261-B0FBB577673B}"/>
              </a:ext>
            </a:extLst>
          </p:cNvPr>
          <p:cNvSpPr>
            <a:spLocks noGrp="1"/>
          </p:cNvSpPr>
          <p:nvPr>
            <p:ph type="body" sz="quarter" idx="71"/>
          </p:nvPr>
        </p:nvSpPr>
        <p:spPr/>
        <p:txBody>
          <a:bodyPr/>
          <a:lstStyle/>
          <a:p>
            <a:r>
              <a:rPr lang="en-US" sz="1400" dirty="0"/>
              <a:t>2</a:t>
            </a:r>
            <a:r>
              <a:rPr lang="en-US" sz="1400" baseline="30000" dirty="0"/>
              <a:t>nd</a:t>
            </a:r>
            <a:r>
              <a:rPr lang="en-US" sz="1400" dirty="0"/>
              <a:t> limitation: The moral </a:t>
            </a:r>
            <a:r>
              <a:rPr lang="en-US" sz="1400" b="1" dirty="0"/>
              <a:t>limits</a:t>
            </a:r>
            <a:r>
              <a:rPr lang="en-US" sz="1400" dirty="0"/>
              <a:t> of markets</a:t>
            </a:r>
          </a:p>
          <a:p>
            <a:r>
              <a:rPr lang="en-US" sz="1400" dirty="0"/>
              <a:t>Shift from from markets that are too bad to exist to markets that are too good not to exist</a:t>
            </a:r>
          </a:p>
          <a:p>
            <a:r>
              <a:rPr lang="en-US" sz="1400" dirty="0"/>
              <a:t>From ‘obnoxious’ to ‘conducive’ markets</a:t>
            </a:r>
          </a:p>
          <a:p>
            <a:r>
              <a:rPr lang="en-US" sz="1400" dirty="0"/>
              <a:t>Shift from evaluative reaction to bad markets to imagining new markets – made possible, for example, by new technologies</a:t>
            </a:r>
          </a:p>
          <a:p>
            <a:pPr marL="0" indent="0">
              <a:buNone/>
            </a:pPr>
            <a:br>
              <a:rPr lang="en-US" sz="1400" dirty="0"/>
            </a:br>
            <a:br>
              <a:rPr lang="en-US" sz="1400" dirty="0"/>
            </a:br>
            <a:endParaRPr lang="en-US" sz="1400" dirty="0"/>
          </a:p>
        </p:txBody>
      </p:sp>
      <p:sp>
        <p:nvSpPr>
          <p:cNvPr id="4" name="TextBox 3">
            <a:extLst>
              <a:ext uri="{FF2B5EF4-FFF2-40B4-BE49-F238E27FC236}">
                <a16:creationId xmlns:a16="http://schemas.microsoft.com/office/drawing/2014/main" id="{419CCAEC-40D8-8542-84A7-F928CA60EE2A}"/>
              </a:ext>
            </a:extLst>
          </p:cNvPr>
          <p:cNvSpPr txBox="1"/>
          <p:nvPr/>
        </p:nvSpPr>
        <p:spPr>
          <a:xfrm>
            <a:off x="1540701" y="4246323"/>
            <a:ext cx="184731" cy="246221"/>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113289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9C516A-A7F9-A141-9E8F-8F33D86ED3D8}"/>
              </a:ext>
            </a:extLst>
          </p:cNvPr>
          <p:cNvSpPr>
            <a:spLocks noGrp="1"/>
          </p:cNvSpPr>
          <p:nvPr>
            <p:ph type="body" sz="quarter" idx="70"/>
          </p:nvPr>
        </p:nvSpPr>
        <p:spPr/>
        <p:txBody>
          <a:bodyPr/>
          <a:lstStyle/>
          <a:p>
            <a:r>
              <a:rPr lang="en-AT" dirty="0"/>
              <a:t>Conducive Markets</a:t>
            </a:r>
          </a:p>
        </p:txBody>
      </p:sp>
      <p:sp>
        <p:nvSpPr>
          <p:cNvPr id="3" name="Text Placeholder 2">
            <a:extLst>
              <a:ext uri="{FF2B5EF4-FFF2-40B4-BE49-F238E27FC236}">
                <a16:creationId xmlns:a16="http://schemas.microsoft.com/office/drawing/2014/main" id="{25AFEB1D-9006-5247-8913-A64F7A9D4018}"/>
              </a:ext>
            </a:extLst>
          </p:cNvPr>
          <p:cNvSpPr>
            <a:spLocks noGrp="1"/>
          </p:cNvSpPr>
          <p:nvPr>
            <p:ph type="body" sz="quarter" idx="71"/>
          </p:nvPr>
        </p:nvSpPr>
        <p:spPr/>
        <p:txBody>
          <a:bodyPr/>
          <a:lstStyle/>
          <a:p>
            <a:r>
              <a:rPr lang="en-US" sz="1400" dirty="0" err="1"/>
              <a:t>Satz</a:t>
            </a:r>
            <a:r>
              <a:rPr lang="en-US" sz="1400" dirty="0"/>
              <a:t>’ evaluative dimensions for obnoxious markets: </a:t>
            </a:r>
          </a:p>
          <a:p>
            <a:r>
              <a:rPr lang="en-GB" sz="1400" dirty="0"/>
              <a:t>1)  Negative Consequences on individuals (participating or third parties) </a:t>
            </a:r>
          </a:p>
          <a:p>
            <a:r>
              <a:rPr lang="en-GB" sz="1400" dirty="0"/>
              <a:t>2)  Negative Consequences on society </a:t>
            </a:r>
          </a:p>
          <a:p>
            <a:r>
              <a:rPr lang="en-GB" sz="1400" dirty="0"/>
              <a:t>3)  Weak agency (lack of knowledge, lack of agency) </a:t>
            </a:r>
          </a:p>
          <a:p>
            <a:r>
              <a:rPr lang="en-GB" sz="1400" dirty="0"/>
              <a:t>4)  Vulnerability (weak bargaining power) </a:t>
            </a:r>
          </a:p>
          <a:p>
            <a:endParaRPr lang="en-AT" dirty="0"/>
          </a:p>
        </p:txBody>
      </p:sp>
    </p:spTree>
    <p:extLst>
      <p:ext uri="{BB962C8B-B14F-4D97-AF65-F5344CB8AC3E}">
        <p14:creationId xmlns:p14="http://schemas.microsoft.com/office/powerpoint/2010/main" val="1345856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CEB099-97CE-D648-B8CE-6355CEB47B40}"/>
              </a:ext>
            </a:extLst>
          </p:cNvPr>
          <p:cNvSpPr>
            <a:spLocks noGrp="1"/>
          </p:cNvSpPr>
          <p:nvPr>
            <p:ph type="body" sz="quarter" idx="70"/>
          </p:nvPr>
        </p:nvSpPr>
        <p:spPr/>
        <p:txBody>
          <a:bodyPr/>
          <a:lstStyle/>
          <a:p>
            <a:r>
              <a:rPr lang="en-US" dirty="0"/>
              <a:t>Conducive Markets</a:t>
            </a:r>
          </a:p>
        </p:txBody>
      </p:sp>
      <p:sp>
        <p:nvSpPr>
          <p:cNvPr id="3" name="Text Placeholder 2">
            <a:extLst>
              <a:ext uri="{FF2B5EF4-FFF2-40B4-BE49-F238E27FC236}">
                <a16:creationId xmlns:a16="http://schemas.microsoft.com/office/drawing/2014/main" id="{F5D92CAE-FD44-7D4C-9B9D-BB6C2455ABB9}"/>
              </a:ext>
            </a:extLst>
          </p:cNvPr>
          <p:cNvSpPr>
            <a:spLocks noGrp="1"/>
          </p:cNvSpPr>
          <p:nvPr>
            <p:ph type="body" sz="quarter" idx="71"/>
          </p:nvPr>
        </p:nvSpPr>
        <p:spPr>
          <a:xfrm>
            <a:off x="201099" y="854993"/>
            <a:ext cx="4776844" cy="2167113"/>
          </a:xfrm>
        </p:spPr>
        <p:txBody>
          <a:bodyPr/>
          <a:lstStyle/>
          <a:p>
            <a:pPr>
              <a:buFontTx/>
              <a:buChar char="-"/>
            </a:pPr>
            <a:r>
              <a:rPr lang="en-US" sz="1400" dirty="0"/>
              <a:t>Economic prosperity</a:t>
            </a:r>
          </a:p>
          <a:p>
            <a:pPr>
              <a:buFontTx/>
              <a:buChar char="-"/>
            </a:pPr>
            <a:endParaRPr lang="en-US" sz="1400" dirty="0"/>
          </a:p>
        </p:txBody>
      </p:sp>
      <p:pic>
        <p:nvPicPr>
          <p:cNvPr id="6" name="Picture 5" descr="A close up of a sign&#10;&#10;Description automatically generated">
            <a:extLst>
              <a:ext uri="{FF2B5EF4-FFF2-40B4-BE49-F238E27FC236}">
                <a16:creationId xmlns:a16="http://schemas.microsoft.com/office/drawing/2014/main" id="{CA1FE751-167C-B141-BB9C-474C8FD7B78B}"/>
              </a:ext>
            </a:extLst>
          </p:cNvPr>
          <p:cNvPicPr>
            <a:picLocks noChangeAspect="1"/>
          </p:cNvPicPr>
          <p:nvPr/>
        </p:nvPicPr>
        <p:blipFill>
          <a:blip r:embed="rId2"/>
          <a:stretch>
            <a:fillRect/>
          </a:stretch>
        </p:blipFill>
        <p:spPr>
          <a:xfrm>
            <a:off x="3494585" y="1214936"/>
            <a:ext cx="1219393" cy="1219393"/>
          </a:xfrm>
          <a:prstGeom prst="rect">
            <a:avLst/>
          </a:prstGeom>
        </p:spPr>
      </p:pic>
      <p:pic>
        <p:nvPicPr>
          <p:cNvPr id="14" name="Picture 13" descr="A group of people posing for a photo&#10;&#10;Description automatically generated">
            <a:extLst>
              <a:ext uri="{FF2B5EF4-FFF2-40B4-BE49-F238E27FC236}">
                <a16:creationId xmlns:a16="http://schemas.microsoft.com/office/drawing/2014/main" id="{665F74B7-C623-5046-BE7B-9607B35A3E17}"/>
              </a:ext>
            </a:extLst>
          </p:cNvPr>
          <p:cNvPicPr>
            <a:picLocks noChangeAspect="1"/>
          </p:cNvPicPr>
          <p:nvPr/>
        </p:nvPicPr>
        <p:blipFill>
          <a:blip r:embed="rId3"/>
          <a:stretch>
            <a:fillRect/>
          </a:stretch>
        </p:blipFill>
        <p:spPr>
          <a:xfrm>
            <a:off x="522178" y="1212763"/>
            <a:ext cx="2651328" cy="1765826"/>
          </a:xfrm>
          <a:prstGeom prst="rect">
            <a:avLst/>
          </a:prstGeom>
        </p:spPr>
      </p:pic>
    </p:spTree>
    <p:extLst>
      <p:ext uri="{BB962C8B-B14F-4D97-AF65-F5344CB8AC3E}">
        <p14:creationId xmlns:p14="http://schemas.microsoft.com/office/powerpoint/2010/main" val="4217728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CEB099-97CE-D648-B8CE-6355CEB47B40}"/>
              </a:ext>
            </a:extLst>
          </p:cNvPr>
          <p:cNvSpPr>
            <a:spLocks noGrp="1"/>
          </p:cNvSpPr>
          <p:nvPr>
            <p:ph type="body" sz="quarter" idx="70"/>
          </p:nvPr>
        </p:nvSpPr>
        <p:spPr/>
        <p:txBody>
          <a:bodyPr/>
          <a:lstStyle/>
          <a:p>
            <a:r>
              <a:rPr lang="en-US" dirty="0"/>
              <a:t>Conducive Markets</a:t>
            </a:r>
          </a:p>
        </p:txBody>
      </p:sp>
      <p:sp>
        <p:nvSpPr>
          <p:cNvPr id="3" name="Text Placeholder 2">
            <a:extLst>
              <a:ext uri="{FF2B5EF4-FFF2-40B4-BE49-F238E27FC236}">
                <a16:creationId xmlns:a16="http://schemas.microsoft.com/office/drawing/2014/main" id="{F5D92CAE-FD44-7D4C-9B9D-BB6C2455ABB9}"/>
              </a:ext>
            </a:extLst>
          </p:cNvPr>
          <p:cNvSpPr>
            <a:spLocks noGrp="1"/>
          </p:cNvSpPr>
          <p:nvPr>
            <p:ph type="body" sz="quarter" idx="71"/>
          </p:nvPr>
        </p:nvSpPr>
        <p:spPr>
          <a:xfrm>
            <a:off x="201099" y="854993"/>
            <a:ext cx="4776844" cy="2167113"/>
          </a:xfrm>
        </p:spPr>
        <p:txBody>
          <a:bodyPr/>
          <a:lstStyle/>
          <a:p>
            <a:pPr>
              <a:buFontTx/>
              <a:buChar char="-"/>
            </a:pPr>
            <a:r>
              <a:rPr lang="en-US" sz="1400" dirty="0"/>
              <a:t>Economic prosperity</a:t>
            </a:r>
          </a:p>
          <a:p>
            <a:pPr>
              <a:buFontTx/>
              <a:buChar char="-"/>
            </a:pPr>
            <a:r>
              <a:rPr lang="en-US" sz="1400" dirty="0"/>
              <a:t>Republican Liberty</a:t>
            </a:r>
          </a:p>
          <a:p>
            <a:pPr>
              <a:buFontTx/>
              <a:buChar char="-"/>
            </a:pPr>
            <a:endParaRPr lang="en-US" sz="1400" dirty="0"/>
          </a:p>
        </p:txBody>
      </p:sp>
      <p:sp>
        <p:nvSpPr>
          <p:cNvPr id="4" name="TextBox 3">
            <a:extLst>
              <a:ext uri="{FF2B5EF4-FFF2-40B4-BE49-F238E27FC236}">
                <a16:creationId xmlns:a16="http://schemas.microsoft.com/office/drawing/2014/main" id="{B2676A38-0B98-3B46-8F1F-6FCC86EC1492}"/>
              </a:ext>
            </a:extLst>
          </p:cNvPr>
          <p:cNvSpPr txBox="1"/>
          <p:nvPr/>
        </p:nvSpPr>
        <p:spPr>
          <a:xfrm>
            <a:off x="215884" y="1647120"/>
            <a:ext cx="3989294" cy="1015663"/>
          </a:xfrm>
          <a:prstGeom prst="rect">
            <a:avLst/>
          </a:prstGeom>
          <a:noFill/>
        </p:spPr>
        <p:txBody>
          <a:bodyPr wrap="square" rtlCol="0">
            <a:spAutoFit/>
          </a:bodyPr>
          <a:lstStyle/>
          <a:p>
            <a:r>
              <a:rPr lang="en-GB" dirty="0"/>
              <a:t>“commerce and manufactures gradually introduced order and good government, and with them, the liberty and security of individuals, among the inhabitants of the country, who had before lived almost in a continual state of war with their neighbours and of servile dependency upon their superiors. this, though it has been the least observed, is by far the most important of all their effects” – A. Smith, Wealth of Nations</a:t>
            </a:r>
            <a:endParaRPr lang="en-AT" dirty="0"/>
          </a:p>
        </p:txBody>
      </p:sp>
      <p:pic>
        <p:nvPicPr>
          <p:cNvPr id="5" name="Picture 4">
            <a:extLst>
              <a:ext uri="{FF2B5EF4-FFF2-40B4-BE49-F238E27FC236}">
                <a16:creationId xmlns:a16="http://schemas.microsoft.com/office/drawing/2014/main" id="{4BB225FD-1394-A64A-B440-82EB1530011A}"/>
              </a:ext>
            </a:extLst>
          </p:cNvPr>
          <p:cNvPicPr>
            <a:picLocks noChangeAspect="1"/>
          </p:cNvPicPr>
          <p:nvPr/>
        </p:nvPicPr>
        <p:blipFill>
          <a:blip r:embed="rId2"/>
          <a:stretch>
            <a:fillRect/>
          </a:stretch>
        </p:blipFill>
        <p:spPr>
          <a:xfrm>
            <a:off x="4325150" y="258324"/>
            <a:ext cx="1039175" cy="1547467"/>
          </a:xfrm>
          <a:prstGeom prst="rect">
            <a:avLst/>
          </a:prstGeom>
        </p:spPr>
      </p:pic>
    </p:spTree>
    <p:extLst>
      <p:ext uri="{BB962C8B-B14F-4D97-AF65-F5344CB8AC3E}">
        <p14:creationId xmlns:p14="http://schemas.microsoft.com/office/powerpoint/2010/main" val="2376860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CEB099-97CE-D648-B8CE-6355CEB47B40}"/>
              </a:ext>
            </a:extLst>
          </p:cNvPr>
          <p:cNvSpPr>
            <a:spLocks noGrp="1"/>
          </p:cNvSpPr>
          <p:nvPr>
            <p:ph type="body" sz="quarter" idx="70"/>
          </p:nvPr>
        </p:nvSpPr>
        <p:spPr/>
        <p:txBody>
          <a:bodyPr/>
          <a:lstStyle/>
          <a:p>
            <a:r>
              <a:rPr lang="en-US" dirty="0"/>
              <a:t>Conducive Markets</a:t>
            </a:r>
          </a:p>
        </p:txBody>
      </p:sp>
      <p:sp>
        <p:nvSpPr>
          <p:cNvPr id="3" name="Text Placeholder 2">
            <a:extLst>
              <a:ext uri="{FF2B5EF4-FFF2-40B4-BE49-F238E27FC236}">
                <a16:creationId xmlns:a16="http://schemas.microsoft.com/office/drawing/2014/main" id="{F5D92CAE-FD44-7D4C-9B9D-BB6C2455ABB9}"/>
              </a:ext>
            </a:extLst>
          </p:cNvPr>
          <p:cNvSpPr>
            <a:spLocks noGrp="1"/>
          </p:cNvSpPr>
          <p:nvPr>
            <p:ph type="body" sz="quarter" idx="71"/>
          </p:nvPr>
        </p:nvSpPr>
        <p:spPr>
          <a:xfrm>
            <a:off x="201099" y="854993"/>
            <a:ext cx="4776844" cy="2167113"/>
          </a:xfrm>
        </p:spPr>
        <p:txBody>
          <a:bodyPr/>
          <a:lstStyle/>
          <a:p>
            <a:pPr>
              <a:buFontTx/>
              <a:buChar char="-"/>
            </a:pPr>
            <a:r>
              <a:rPr lang="en-US" sz="1400" dirty="0"/>
              <a:t>Economic prosperity</a:t>
            </a:r>
          </a:p>
          <a:p>
            <a:pPr>
              <a:buFontTx/>
              <a:buChar char="-"/>
            </a:pPr>
            <a:r>
              <a:rPr lang="en-US" sz="1400" dirty="0"/>
              <a:t>Republican Liberty</a:t>
            </a:r>
          </a:p>
          <a:p>
            <a:pPr>
              <a:buFontTx/>
              <a:buChar char="-"/>
            </a:pPr>
            <a:r>
              <a:rPr lang="en-US" sz="1400" dirty="0"/>
              <a:t>Fair equality of (economic) opportunities</a:t>
            </a:r>
          </a:p>
          <a:p>
            <a:pPr>
              <a:buFontTx/>
              <a:buChar char="-"/>
            </a:pPr>
            <a:endParaRPr lang="en-US" sz="1400" dirty="0"/>
          </a:p>
        </p:txBody>
      </p:sp>
      <p:pic>
        <p:nvPicPr>
          <p:cNvPr id="6" name="Picture 5">
            <a:extLst>
              <a:ext uri="{FF2B5EF4-FFF2-40B4-BE49-F238E27FC236}">
                <a16:creationId xmlns:a16="http://schemas.microsoft.com/office/drawing/2014/main" id="{619FBD8C-75CD-5D43-BC4E-6B71CF9AA0A5}"/>
              </a:ext>
            </a:extLst>
          </p:cNvPr>
          <p:cNvPicPr>
            <a:picLocks noChangeAspect="1"/>
          </p:cNvPicPr>
          <p:nvPr/>
        </p:nvPicPr>
        <p:blipFill>
          <a:blip r:embed="rId2"/>
          <a:stretch>
            <a:fillRect/>
          </a:stretch>
        </p:blipFill>
        <p:spPr>
          <a:xfrm>
            <a:off x="4030648" y="719550"/>
            <a:ext cx="1204740" cy="1710987"/>
          </a:xfrm>
          <a:prstGeom prst="rect">
            <a:avLst/>
          </a:prstGeom>
        </p:spPr>
      </p:pic>
    </p:spTree>
    <p:extLst>
      <p:ext uri="{BB962C8B-B14F-4D97-AF65-F5344CB8AC3E}">
        <p14:creationId xmlns:p14="http://schemas.microsoft.com/office/powerpoint/2010/main" val="988660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CEB099-97CE-D648-B8CE-6355CEB47B40}"/>
              </a:ext>
            </a:extLst>
          </p:cNvPr>
          <p:cNvSpPr>
            <a:spLocks noGrp="1"/>
          </p:cNvSpPr>
          <p:nvPr>
            <p:ph type="body" sz="quarter" idx="70"/>
          </p:nvPr>
        </p:nvSpPr>
        <p:spPr/>
        <p:txBody>
          <a:bodyPr/>
          <a:lstStyle/>
          <a:p>
            <a:r>
              <a:rPr lang="en-US" dirty="0"/>
              <a:t>Conducive Markets</a:t>
            </a:r>
          </a:p>
        </p:txBody>
      </p:sp>
      <p:sp>
        <p:nvSpPr>
          <p:cNvPr id="3" name="Text Placeholder 2">
            <a:extLst>
              <a:ext uri="{FF2B5EF4-FFF2-40B4-BE49-F238E27FC236}">
                <a16:creationId xmlns:a16="http://schemas.microsoft.com/office/drawing/2014/main" id="{F5D92CAE-FD44-7D4C-9B9D-BB6C2455ABB9}"/>
              </a:ext>
            </a:extLst>
          </p:cNvPr>
          <p:cNvSpPr>
            <a:spLocks noGrp="1"/>
          </p:cNvSpPr>
          <p:nvPr>
            <p:ph type="body" sz="quarter" idx="71"/>
          </p:nvPr>
        </p:nvSpPr>
        <p:spPr>
          <a:xfrm>
            <a:off x="201099" y="854993"/>
            <a:ext cx="4776844" cy="2167113"/>
          </a:xfrm>
        </p:spPr>
        <p:txBody>
          <a:bodyPr/>
          <a:lstStyle/>
          <a:p>
            <a:pPr>
              <a:buFontTx/>
              <a:buChar char="-"/>
            </a:pPr>
            <a:r>
              <a:rPr lang="en-US" sz="1400" dirty="0"/>
              <a:t>Economic prosperity</a:t>
            </a:r>
          </a:p>
          <a:p>
            <a:pPr>
              <a:buFontTx/>
              <a:buChar char="-"/>
            </a:pPr>
            <a:r>
              <a:rPr lang="en-US" sz="1400" dirty="0"/>
              <a:t>Republican Liberty</a:t>
            </a:r>
          </a:p>
          <a:p>
            <a:pPr>
              <a:buFontTx/>
              <a:buChar char="-"/>
            </a:pPr>
            <a:r>
              <a:rPr lang="en-US" sz="1400" dirty="0"/>
              <a:t>Fair equality of (economic) opportunities</a:t>
            </a:r>
          </a:p>
          <a:p>
            <a:pPr>
              <a:buFontTx/>
              <a:buChar char="-"/>
            </a:pPr>
            <a:r>
              <a:rPr lang="en-US" sz="1400" dirty="0"/>
              <a:t>Intergenerational Justice</a:t>
            </a:r>
          </a:p>
          <a:p>
            <a:pPr>
              <a:buFontTx/>
              <a:buChar char="-"/>
            </a:pPr>
            <a:endParaRPr lang="en-US" sz="1400" dirty="0"/>
          </a:p>
        </p:txBody>
      </p:sp>
      <p:pic>
        <p:nvPicPr>
          <p:cNvPr id="4" name="Picture 3">
            <a:extLst>
              <a:ext uri="{FF2B5EF4-FFF2-40B4-BE49-F238E27FC236}">
                <a16:creationId xmlns:a16="http://schemas.microsoft.com/office/drawing/2014/main" id="{DAFFEA4B-D0D7-C442-BC89-77C172702E25}"/>
              </a:ext>
            </a:extLst>
          </p:cNvPr>
          <p:cNvPicPr>
            <a:picLocks noChangeAspect="1"/>
          </p:cNvPicPr>
          <p:nvPr/>
        </p:nvPicPr>
        <p:blipFill>
          <a:blip r:embed="rId2"/>
          <a:stretch>
            <a:fillRect/>
          </a:stretch>
        </p:blipFill>
        <p:spPr>
          <a:xfrm>
            <a:off x="2783775" y="1705088"/>
            <a:ext cx="1913731" cy="1273501"/>
          </a:xfrm>
          <a:prstGeom prst="rect">
            <a:avLst/>
          </a:prstGeom>
        </p:spPr>
      </p:pic>
    </p:spTree>
    <p:extLst>
      <p:ext uri="{BB962C8B-B14F-4D97-AF65-F5344CB8AC3E}">
        <p14:creationId xmlns:p14="http://schemas.microsoft.com/office/powerpoint/2010/main" val="377991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4C3162-9526-6B44-BBFC-764F9FD9B1E5}"/>
              </a:ext>
            </a:extLst>
          </p:cNvPr>
          <p:cNvSpPr>
            <a:spLocks noGrp="1"/>
          </p:cNvSpPr>
          <p:nvPr>
            <p:ph type="body" sz="quarter" idx="70"/>
          </p:nvPr>
        </p:nvSpPr>
        <p:spPr/>
        <p:txBody>
          <a:bodyPr/>
          <a:lstStyle/>
          <a:p>
            <a:r>
              <a:rPr lang="en-US" dirty="0"/>
              <a:t>Market Shaping</a:t>
            </a:r>
          </a:p>
        </p:txBody>
      </p:sp>
      <p:sp>
        <p:nvSpPr>
          <p:cNvPr id="3" name="Text Placeholder 2">
            <a:extLst>
              <a:ext uri="{FF2B5EF4-FFF2-40B4-BE49-F238E27FC236}">
                <a16:creationId xmlns:a16="http://schemas.microsoft.com/office/drawing/2014/main" id="{487E633D-C8DE-2145-B4D2-BD9E1DB79995}"/>
              </a:ext>
            </a:extLst>
          </p:cNvPr>
          <p:cNvSpPr>
            <a:spLocks noGrp="1"/>
          </p:cNvSpPr>
          <p:nvPr>
            <p:ph type="body" sz="quarter" idx="71"/>
          </p:nvPr>
        </p:nvSpPr>
        <p:spPr/>
        <p:txBody>
          <a:bodyPr/>
          <a:lstStyle/>
          <a:p>
            <a:r>
              <a:rPr lang="en-US" sz="1200" dirty="0"/>
              <a:t>3</a:t>
            </a:r>
            <a:r>
              <a:rPr lang="en-US" sz="1200" baseline="30000" dirty="0"/>
              <a:t>rd</a:t>
            </a:r>
            <a:r>
              <a:rPr lang="en-US" sz="1200" dirty="0"/>
              <a:t> limitation: </a:t>
            </a:r>
            <a:r>
              <a:rPr lang="en-GB" sz="1200" dirty="0"/>
              <a:t>passive, merely legal nature of the state </a:t>
            </a:r>
          </a:p>
          <a:p>
            <a:r>
              <a:rPr lang="en-GB" sz="1200" dirty="0"/>
              <a:t>blocking, regulating, gov failure</a:t>
            </a:r>
          </a:p>
          <a:p>
            <a:r>
              <a:rPr lang="en-GB" sz="1200" dirty="0"/>
              <a:t>Industrial policy, state as producer, missions</a:t>
            </a:r>
          </a:p>
          <a:p>
            <a:r>
              <a:rPr lang="en-GB" sz="1200" dirty="0"/>
              <a:t>Caney (2010): first and second order responsibilities for fighting climate change</a:t>
            </a:r>
          </a:p>
          <a:p>
            <a:r>
              <a:rPr lang="en-GB" sz="1200" dirty="0"/>
              <a:t>“A market shaping policy is a policy aimed at creating markets that were previously absent due to technological limitations, economic viability</a:t>
            </a:r>
            <a:r>
              <a:rPr lang="en-AT" sz="1200" dirty="0"/>
              <a:t> or perception of risk.”</a:t>
            </a:r>
            <a:endParaRPr lang="en-GB" sz="1200" dirty="0"/>
          </a:p>
          <a:p>
            <a:pPr marL="0" indent="0">
              <a:buNone/>
            </a:pPr>
            <a:endParaRPr lang="en-GB" sz="1400" dirty="0"/>
          </a:p>
          <a:p>
            <a:endParaRPr lang="en-GB" dirty="0"/>
          </a:p>
          <a:p>
            <a:endParaRPr lang="en-US" dirty="0"/>
          </a:p>
        </p:txBody>
      </p:sp>
    </p:spTree>
    <p:extLst>
      <p:ext uri="{BB962C8B-B14F-4D97-AF65-F5344CB8AC3E}">
        <p14:creationId xmlns:p14="http://schemas.microsoft.com/office/powerpoint/2010/main" val="3106331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8E50F6-E63C-F647-82AB-101E3F6F8CD7}"/>
              </a:ext>
            </a:extLst>
          </p:cNvPr>
          <p:cNvSpPr>
            <a:spLocks noGrp="1"/>
          </p:cNvSpPr>
          <p:nvPr>
            <p:ph type="body" sz="quarter" idx="10"/>
          </p:nvPr>
        </p:nvSpPr>
        <p:spPr/>
        <p:txBody>
          <a:bodyPr/>
          <a:lstStyle/>
          <a:p>
            <a:r>
              <a:rPr lang="en-AT" dirty="0"/>
              <a:t>Thank you!</a:t>
            </a:r>
          </a:p>
        </p:txBody>
      </p:sp>
    </p:spTree>
    <p:extLst>
      <p:ext uri="{BB962C8B-B14F-4D97-AF65-F5344CB8AC3E}">
        <p14:creationId xmlns:p14="http://schemas.microsoft.com/office/powerpoint/2010/main" val="1675265204"/>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AF2A22"/>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3175</TotalTime>
  <Words>563</Words>
  <Application>Microsoft Macintosh PowerPoint</Application>
  <PresentationFormat>Custom</PresentationFormat>
  <Paragraphs>68</Paragraphs>
  <Slides>16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Buckmaster</dc:creator>
  <cp:lastModifiedBy>lukas.fuchs.at@gmail.com</cp:lastModifiedBy>
  <cp:revision>239</cp:revision>
  <cp:lastPrinted>2018-12-05T15:14:59Z</cp:lastPrinted>
  <dcterms:created xsi:type="dcterms:W3CDTF">2017-09-20T12:43:53Z</dcterms:created>
  <dcterms:modified xsi:type="dcterms:W3CDTF">2020-03-25T02:34:49Z</dcterms:modified>
</cp:coreProperties>
</file>