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91" r:id="rId2"/>
  </p:sldMasterIdLst>
  <p:notesMasterIdLst>
    <p:notesMasterId r:id="rId19"/>
  </p:notesMasterIdLst>
  <p:handoutMasterIdLst>
    <p:handoutMasterId r:id="rId20"/>
  </p:handoutMasterIdLst>
  <p:sldIdLst>
    <p:sldId id="271" r:id="rId3"/>
    <p:sldId id="317" r:id="rId4"/>
    <p:sldId id="341" r:id="rId5"/>
    <p:sldId id="337" r:id="rId6"/>
    <p:sldId id="328" r:id="rId7"/>
    <p:sldId id="338" r:id="rId8"/>
    <p:sldId id="342" r:id="rId9"/>
    <p:sldId id="347" r:id="rId10"/>
    <p:sldId id="346" r:id="rId11"/>
    <p:sldId id="348" r:id="rId12"/>
    <p:sldId id="333" r:id="rId13"/>
    <p:sldId id="349" r:id="rId14"/>
    <p:sldId id="332" r:id="rId15"/>
    <p:sldId id="345" r:id="rId16"/>
    <p:sldId id="350" r:id="rId17"/>
    <p:sldId id="327" r:id="rId18"/>
  </p:sldIdLst>
  <p:sldSz cx="5761038" cy="3236913"/>
  <p:notesSz cx="6858000" cy="9144000"/>
  <p:defaultTextStyle>
    <a:defPPr>
      <a:defRPr lang="en-US"/>
    </a:defPPr>
    <a:lvl1pPr marL="0" algn="l" defTabSz="257084" rtl="0" eaLnBrk="1" latinLnBrk="0" hangingPunct="1">
      <a:defRPr sz="1000" kern="1200">
        <a:solidFill>
          <a:schemeClr val="tx1"/>
        </a:solidFill>
        <a:latin typeface="+mn-lt"/>
        <a:ea typeface="+mn-ea"/>
        <a:cs typeface="+mn-cs"/>
      </a:defRPr>
    </a:lvl1pPr>
    <a:lvl2pPr marL="257084" algn="l" defTabSz="257084" rtl="0" eaLnBrk="1" latinLnBrk="0" hangingPunct="1">
      <a:defRPr sz="1000" kern="1200">
        <a:solidFill>
          <a:schemeClr val="tx1"/>
        </a:solidFill>
        <a:latin typeface="+mn-lt"/>
        <a:ea typeface="+mn-ea"/>
        <a:cs typeface="+mn-cs"/>
      </a:defRPr>
    </a:lvl2pPr>
    <a:lvl3pPr marL="514167" algn="l" defTabSz="257084" rtl="0" eaLnBrk="1" latinLnBrk="0" hangingPunct="1">
      <a:defRPr sz="1000" kern="1200">
        <a:solidFill>
          <a:schemeClr val="tx1"/>
        </a:solidFill>
        <a:latin typeface="+mn-lt"/>
        <a:ea typeface="+mn-ea"/>
        <a:cs typeface="+mn-cs"/>
      </a:defRPr>
    </a:lvl3pPr>
    <a:lvl4pPr marL="771251" algn="l" defTabSz="257084" rtl="0" eaLnBrk="1" latinLnBrk="0" hangingPunct="1">
      <a:defRPr sz="1000" kern="1200">
        <a:solidFill>
          <a:schemeClr val="tx1"/>
        </a:solidFill>
        <a:latin typeface="+mn-lt"/>
        <a:ea typeface="+mn-ea"/>
        <a:cs typeface="+mn-cs"/>
      </a:defRPr>
    </a:lvl4pPr>
    <a:lvl5pPr marL="1028334" algn="l" defTabSz="257084" rtl="0" eaLnBrk="1" latinLnBrk="0" hangingPunct="1">
      <a:defRPr sz="1000" kern="1200">
        <a:solidFill>
          <a:schemeClr val="tx1"/>
        </a:solidFill>
        <a:latin typeface="+mn-lt"/>
        <a:ea typeface="+mn-ea"/>
        <a:cs typeface="+mn-cs"/>
      </a:defRPr>
    </a:lvl5pPr>
    <a:lvl6pPr marL="1285418" algn="l" defTabSz="257084" rtl="0" eaLnBrk="1" latinLnBrk="0" hangingPunct="1">
      <a:defRPr sz="1000" kern="1200">
        <a:solidFill>
          <a:schemeClr val="tx1"/>
        </a:solidFill>
        <a:latin typeface="+mn-lt"/>
        <a:ea typeface="+mn-ea"/>
        <a:cs typeface="+mn-cs"/>
      </a:defRPr>
    </a:lvl6pPr>
    <a:lvl7pPr marL="1542501" algn="l" defTabSz="257084" rtl="0" eaLnBrk="1" latinLnBrk="0" hangingPunct="1">
      <a:defRPr sz="1000" kern="1200">
        <a:solidFill>
          <a:schemeClr val="tx1"/>
        </a:solidFill>
        <a:latin typeface="+mn-lt"/>
        <a:ea typeface="+mn-ea"/>
        <a:cs typeface="+mn-cs"/>
      </a:defRPr>
    </a:lvl7pPr>
    <a:lvl8pPr marL="1799585" algn="l" defTabSz="257084" rtl="0" eaLnBrk="1" latinLnBrk="0" hangingPunct="1">
      <a:defRPr sz="1000" kern="1200">
        <a:solidFill>
          <a:schemeClr val="tx1"/>
        </a:solidFill>
        <a:latin typeface="+mn-lt"/>
        <a:ea typeface="+mn-ea"/>
        <a:cs typeface="+mn-cs"/>
      </a:defRPr>
    </a:lvl8pPr>
    <a:lvl9pPr marL="2056668" algn="l" defTabSz="257084" rtl="0" eaLnBrk="1" latinLnBrk="0" hangingPunct="1">
      <a:defRPr sz="1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20">
          <p15:clr>
            <a:srgbClr val="A4A3A4"/>
          </p15:clr>
        </p15:guide>
        <p15:guide id="2" pos="181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F2A22"/>
    <a:srgbClr val="E22F13"/>
    <a:srgbClr val="1D0900"/>
    <a:srgbClr val="C93D2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6738"/>
    <p:restoredTop sz="94521"/>
  </p:normalViewPr>
  <p:slideViewPr>
    <p:cSldViewPr snapToGrid="0" snapToObjects="1">
      <p:cViewPr varScale="1">
        <p:scale>
          <a:sx n="180" d="100"/>
          <a:sy n="180" d="100"/>
        </p:scale>
        <p:origin x="192" y="208"/>
      </p:cViewPr>
      <p:guideLst>
        <p:guide orient="horz" pos="1020"/>
        <p:guide pos="181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snapToGrid="0" snapToObjects="1">
      <p:cViewPr varScale="1">
        <p:scale>
          <a:sx n="62" d="100"/>
          <a:sy n="62" d="100"/>
        </p:scale>
        <p:origin x="2872"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00DBAF0-BB57-3C46-8767-CE579976A5C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9D655E2-9774-BF49-B217-CF75116A097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EC64EB9-D0F9-BF43-969F-4BC69FAC13F5}" type="datetimeFigureOut">
              <a:rPr lang="en-US" smtClean="0"/>
              <a:t>11/8/20</a:t>
            </a:fld>
            <a:endParaRPr lang="en-US"/>
          </a:p>
        </p:txBody>
      </p:sp>
      <p:sp>
        <p:nvSpPr>
          <p:cNvPr id="4" name="Footer Placeholder 3">
            <a:extLst>
              <a:ext uri="{FF2B5EF4-FFF2-40B4-BE49-F238E27FC236}">
                <a16:creationId xmlns:a16="http://schemas.microsoft.com/office/drawing/2014/main" id="{1412E0A0-80F8-9B41-AC12-2E8F5BB5C29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4222F0F-9209-CF43-A4F5-10309B2940D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62EB085-2603-084E-9972-C6F9A7A03DD4}" type="slidenum">
              <a:rPr lang="en-US" smtClean="0"/>
              <a:t>‹#›</a:t>
            </a:fld>
            <a:endParaRPr lang="en-US"/>
          </a:p>
        </p:txBody>
      </p:sp>
    </p:spTree>
    <p:extLst>
      <p:ext uri="{BB962C8B-B14F-4D97-AF65-F5344CB8AC3E}">
        <p14:creationId xmlns:p14="http://schemas.microsoft.com/office/powerpoint/2010/main" val="10998528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2FBE21-5710-0D4A-8172-9731595D13BD}" type="datetimeFigureOut">
              <a:rPr lang="en-US" smtClean="0"/>
              <a:t>11/8/20</a:t>
            </a:fld>
            <a:endParaRPr lang="en-US"/>
          </a:p>
        </p:txBody>
      </p:sp>
      <p:sp>
        <p:nvSpPr>
          <p:cNvPr id="4" name="Slide Image Placeholder 3"/>
          <p:cNvSpPr>
            <a:spLocks noGrp="1" noRot="1" noChangeAspect="1"/>
          </p:cNvSpPr>
          <p:nvPr>
            <p:ph type="sldImg" idx="2"/>
          </p:nvPr>
        </p:nvSpPr>
        <p:spPr>
          <a:xfrm>
            <a:off x="684213" y="1143000"/>
            <a:ext cx="5489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091FFE-6E1E-A547-9B4B-2B08825EBA7D}" type="slidenum">
              <a:rPr lang="en-US" smtClean="0"/>
              <a:t>‹#›</a:t>
            </a:fld>
            <a:endParaRPr lang="en-US"/>
          </a:p>
        </p:txBody>
      </p:sp>
    </p:spTree>
    <p:extLst>
      <p:ext uri="{BB962C8B-B14F-4D97-AF65-F5344CB8AC3E}">
        <p14:creationId xmlns:p14="http://schemas.microsoft.com/office/powerpoint/2010/main" val="974086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T"/>
          </a:p>
        </p:txBody>
      </p:sp>
      <p:sp>
        <p:nvSpPr>
          <p:cNvPr id="4" name="Slide Number Placeholder 3"/>
          <p:cNvSpPr>
            <a:spLocks noGrp="1"/>
          </p:cNvSpPr>
          <p:nvPr>
            <p:ph type="sldNum" sz="quarter" idx="5"/>
          </p:nvPr>
        </p:nvSpPr>
        <p:spPr/>
        <p:txBody>
          <a:bodyPr/>
          <a:lstStyle/>
          <a:p>
            <a:fld id="{FF091FFE-6E1E-A547-9B4B-2B08825EBA7D}" type="slidenum">
              <a:rPr lang="en-US" smtClean="0"/>
              <a:t>1</a:t>
            </a:fld>
            <a:endParaRPr lang="en-US"/>
          </a:p>
        </p:txBody>
      </p:sp>
    </p:spTree>
    <p:extLst>
      <p:ext uri="{BB962C8B-B14F-4D97-AF65-F5344CB8AC3E}">
        <p14:creationId xmlns:p14="http://schemas.microsoft.com/office/powerpoint/2010/main" val="9331349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hite)">
    <p:spTree>
      <p:nvGrpSpPr>
        <p:cNvPr id="1" name=""/>
        <p:cNvGrpSpPr/>
        <p:nvPr/>
      </p:nvGrpSpPr>
      <p:grpSpPr>
        <a:xfrm>
          <a:off x="0" y="0"/>
          <a:ext cx="0" cy="0"/>
          <a:chOff x="0" y="0"/>
          <a:chExt cx="0" cy="0"/>
        </a:xfrm>
      </p:grpSpPr>
      <p:sp>
        <p:nvSpPr>
          <p:cNvPr id="9" name="Title 1"/>
          <p:cNvSpPr txBox="1">
            <a:spLocks/>
          </p:cNvSpPr>
          <p:nvPr userDrawn="1"/>
        </p:nvSpPr>
        <p:spPr>
          <a:xfrm>
            <a:off x="114031" y="67688"/>
            <a:ext cx="2688177" cy="242002"/>
          </a:xfrm>
          <a:prstGeom prst="rect">
            <a:avLst/>
          </a:prstGeom>
        </p:spPr>
        <p:txBody>
          <a:bodyPr vert="horz" lIns="51417" tIns="25708" rIns="51417" bIns="25708" rtlCol="0" anchor="ctr">
            <a:noAutofit/>
          </a:bodyPr>
          <a:lstStyle>
            <a:lvl1pPr algn="ctr" defTabSz="257084" rtl="0" eaLnBrk="1" latinLnBrk="0" hangingPunct="1">
              <a:spcBef>
                <a:spcPct val="0"/>
              </a:spcBef>
              <a:buNone/>
              <a:defRPr sz="2500" kern="1200">
                <a:solidFill>
                  <a:schemeClr val="tx1"/>
                </a:solidFill>
                <a:latin typeface="+mj-lt"/>
                <a:ea typeface="+mj-ea"/>
                <a:cs typeface="+mj-cs"/>
              </a:defRPr>
            </a:lvl1pPr>
          </a:lstStyle>
          <a:p>
            <a:pPr algn="l"/>
            <a:r>
              <a:rPr lang="en-US" sz="1000" dirty="0">
                <a:solidFill>
                  <a:srgbClr val="E22F13"/>
                </a:solidFill>
                <a:latin typeface="Helvetica"/>
                <a:cs typeface="Helvetica"/>
              </a:rPr>
              <a:t>Institute for Innovation and Public Purpose</a:t>
            </a:r>
          </a:p>
        </p:txBody>
      </p:sp>
      <p:sp>
        <p:nvSpPr>
          <p:cNvPr id="18" name="Text Placeholder 17"/>
          <p:cNvSpPr>
            <a:spLocks noGrp="1"/>
          </p:cNvSpPr>
          <p:nvPr>
            <p:ph type="body" sz="quarter" idx="10" hasCustomPrompt="1"/>
          </p:nvPr>
        </p:nvSpPr>
        <p:spPr>
          <a:xfrm>
            <a:off x="676685" y="942003"/>
            <a:ext cx="2438400" cy="370116"/>
          </a:xfrm>
          <a:prstGeom prst="rect">
            <a:avLst/>
          </a:prstGeom>
        </p:spPr>
        <p:txBody>
          <a:bodyPr vert="horz"/>
          <a:lstStyle>
            <a:lvl1pPr marL="0" indent="0" algn="l">
              <a:buNone/>
              <a:defRPr sz="2000">
                <a:latin typeface="Helvetica"/>
                <a:cs typeface="Helvetica"/>
              </a:defRPr>
            </a:lvl1pPr>
          </a:lstStyle>
          <a:p>
            <a:pPr lvl="0"/>
            <a:r>
              <a:rPr lang="en-GB" dirty="0"/>
              <a:t>Title slide</a:t>
            </a:r>
            <a:endParaRPr lang="en-US" dirty="0"/>
          </a:p>
        </p:txBody>
      </p:sp>
      <p:sp>
        <p:nvSpPr>
          <p:cNvPr id="20" name="Text Placeholder 17"/>
          <p:cNvSpPr>
            <a:spLocks noGrp="1"/>
          </p:cNvSpPr>
          <p:nvPr>
            <p:ph type="body" sz="quarter" idx="11" hasCustomPrompt="1"/>
          </p:nvPr>
        </p:nvSpPr>
        <p:spPr>
          <a:xfrm>
            <a:off x="676685" y="1458385"/>
            <a:ext cx="2438400" cy="370116"/>
          </a:xfrm>
          <a:prstGeom prst="rect">
            <a:avLst/>
          </a:prstGeom>
        </p:spPr>
        <p:txBody>
          <a:bodyPr vert="horz"/>
          <a:lstStyle>
            <a:lvl1pPr marL="0" indent="0" algn="l">
              <a:buNone/>
              <a:defRPr sz="1800" baseline="0">
                <a:solidFill>
                  <a:srgbClr val="E22F13"/>
                </a:solidFill>
                <a:latin typeface="Helvetica"/>
                <a:cs typeface="Helvetica"/>
              </a:defRPr>
            </a:lvl1pPr>
          </a:lstStyle>
          <a:p>
            <a:pPr lvl="0"/>
            <a:r>
              <a:rPr lang="en-GB" dirty="0"/>
              <a:t>Subtitle in red</a:t>
            </a:r>
            <a:endParaRPr lang="en-US" dirty="0"/>
          </a:p>
        </p:txBody>
      </p:sp>
      <p:sp>
        <p:nvSpPr>
          <p:cNvPr id="26" name="Rectangle 25"/>
          <p:cNvSpPr/>
          <p:nvPr userDrawn="1"/>
        </p:nvSpPr>
        <p:spPr>
          <a:xfrm>
            <a:off x="5023025" y="2581911"/>
            <a:ext cx="702669" cy="65500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Text Placeholder 17"/>
          <p:cNvSpPr>
            <a:spLocks noGrp="1"/>
          </p:cNvSpPr>
          <p:nvPr>
            <p:ph type="body" sz="quarter" idx="12" hasCustomPrompt="1"/>
          </p:nvPr>
        </p:nvSpPr>
        <p:spPr>
          <a:xfrm>
            <a:off x="799769" y="5877405"/>
            <a:ext cx="3821002" cy="866132"/>
          </a:xfrm>
          <a:prstGeom prst="rect">
            <a:avLst/>
          </a:prstGeom>
        </p:spPr>
        <p:txBody>
          <a:bodyPr vert="horz"/>
          <a:lstStyle>
            <a:lvl1pPr marL="0" indent="0" algn="l">
              <a:buNone/>
              <a:defRPr sz="1200">
                <a:solidFill>
                  <a:srgbClr val="AF2A22"/>
                </a:solidFill>
                <a:latin typeface="Helvetica"/>
                <a:cs typeface="Helvetica"/>
              </a:defRPr>
            </a:lvl1pPr>
          </a:lstStyle>
          <a:p>
            <a:pPr lvl="0"/>
            <a:r>
              <a:rPr lang="en-GB" dirty="0"/>
              <a:t>Speaker:</a:t>
            </a:r>
          </a:p>
          <a:p>
            <a:pPr lvl="0"/>
            <a:r>
              <a:rPr lang="en-GB" dirty="0"/>
              <a:t>Job title:</a:t>
            </a:r>
          </a:p>
          <a:p>
            <a:pPr lvl="0"/>
            <a:r>
              <a:rPr lang="en-GB" dirty="0"/>
              <a:t>Contact:</a:t>
            </a:r>
            <a:endParaRPr lang="en-US" dirty="0"/>
          </a:p>
        </p:txBody>
      </p:sp>
      <p:sp>
        <p:nvSpPr>
          <p:cNvPr id="29" name="Text Placeholder 17"/>
          <p:cNvSpPr>
            <a:spLocks noGrp="1"/>
          </p:cNvSpPr>
          <p:nvPr>
            <p:ph type="body" sz="quarter" idx="13" hasCustomPrompt="1"/>
          </p:nvPr>
        </p:nvSpPr>
        <p:spPr>
          <a:xfrm>
            <a:off x="952169" y="6029805"/>
            <a:ext cx="3821002" cy="866132"/>
          </a:xfrm>
          <a:prstGeom prst="rect">
            <a:avLst/>
          </a:prstGeom>
        </p:spPr>
        <p:txBody>
          <a:bodyPr vert="horz"/>
          <a:lstStyle>
            <a:lvl1pPr marL="0" indent="0" algn="l">
              <a:buNone/>
              <a:defRPr sz="1200">
                <a:solidFill>
                  <a:srgbClr val="AF2A22"/>
                </a:solidFill>
                <a:latin typeface="Helvetica"/>
                <a:cs typeface="Helvetica"/>
              </a:defRPr>
            </a:lvl1pPr>
          </a:lstStyle>
          <a:p>
            <a:pPr lvl="0"/>
            <a:r>
              <a:rPr lang="en-GB" dirty="0"/>
              <a:t>Speaker:</a:t>
            </a:r>
          </a:p>
          <a:p>
            <a:pPr lvl="0"/>
            <a:r>
              <a:rPr lang="en-GB" dirty="0"/>
              <a:t>Job title:</a:t>
            </a:r>
          </a:p>
          <a:p>
            <a:pPr lvl="0"/>
            <a:r>
              <a:rPr lang="en-GB" dirty="0"/>
              <a:t>Contact:</a:t>
            </a:r>
            <a:endParaRPr lang="en-US" dirty="0"/>
          </a:p>
        </p:txBody>
      </p:sp>
      <p:sp>
        <p:nvSpPr>
          <p:cNvPr id="30" name="Text Placeholder 17"/>
          <p:cNvSpPr>
            <a:spLocks noGrp="1"/>
          </p:cNvSpPr>
          <p:nvPr>
            <p:ph type="body" sz="quarter" idx="14" hasCustomPrompt="1"/>
          </p:nvPr>
        </p:nvSpPr>
        <p:spPr>
          <a:xfrm>
            <a:off x="676685" y="2462429"/>
            <a:ext cx="813311" cy="514411"/>
          </a:xfrm>
          <a:prstGeom prst="rect">
            <a:avLst/>
          </a:prstGeom>
        </p:spPr>
        <p:txBody>
          <a:bodyPr vert="horz"/>
          <a:lstStyle>
            <a:lvl1pPr marL="0" indent="0" algn="l">
              <a:buNone/>
              <a:defRPr sz="800" baseline="0">
                <a:solidFill>
                  <a:srgbClr val="E22F13"/>
                </a:solidFill>
                <a:latin typeface="Helvetica"/>
                <a:cs typeface="Helvetica"/>
              </a:defRPr>
            </a:lvl1pPr>
          </a:lstStyle>
          <a:p>
            <a:pPr lvl="0"/>
            <a:r>
              <a:rPr lang="en-GB" dirty="0"/>
              <a:t>Speaker:</a:t>
            </a:r>
          </a:p>
          <a:p>
            <a:pPr lvl="0"/>
            <a:r>
              <a:rPr lang="en-GB" dirty="0"/>
              <a:t>Job title:</a:t>
            </a:r>
          </a:p>
          <a:p>
            <a:pPr lvl="0"/>
            <a:r>
              <a:rPr lang="en-GB" dirty="0"/>
              <a:t>Contact:</a:t>
            </a:r>
            <a:endParaRPr lang="en-US" dirty="0"/>
          </a:p>
        </p:txBody>
      </p:sp>
      <p:sp>
        <p:nvSpPr>
          <p:cNvPr id="16" name="Rectangle 15"/>
          <p:cNvSpPr/>
          <p:nvPr userDrawn="1"/>
        </p:nvSpPr>
        <p:spPr>
          <a:xfrm>
            <a:off x="5023025" y="3112117"/>
            <a:ext cx="702669" cy="13543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descr="UCL banner_red.eps"/>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01659"/>
            <a:ext cx="5761038" cy="364769"/>
          </a:xfrm>
          <a:prstGeom prst="rect">
            <a:avLst/>
          </a:prstGeom>
        </p:spPr>
      </p:pic>
      <p:pic>
        <p:nvPicPr>
          <p:cNvPr id="17" name="Picture 16"/>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147259" y="2672449"/>
            <a:ext cx="423759" cy="397274"/>
          </a:xfrm>
          <a:prstGeom prst="rect">
            <a:avLst/>
          </a:prstGeom>
        </p:spPr>
      </p:pic>
    </p:spTree>
    <p:extLst>
      <p:ext uri="{BB962C8B-B14F-4D97-AF65-F5344CB8AC3E}">
        <p14:creationId xmlns:p14="http://schemas.microsoft.com/office/powerpoint/2010/main" val="313436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white)">
    <p:spTree>
      <p:nvGrpSpPr>
        <p:cNvPr id="1" name=""/>
        <p:cNvGrpSpPr/>
        <p:nvPr/>
      </p:nvGrpSpPr>
      <p:grpSpPr>
        <a:xfrm>
          <a:off x="0" y="0"/>
          <a:ext cx="0" cy="0"/>
          <a:chOff x="0" y="0"/>
          <a:chExt cx="0" cy="0"/>
        </a:xfrm>
      </p:grpSpPr>
      <p:sp>
        <p:nvSpPr>
          <p:cNvPr id="9" name="Title 1"/>
          <p:cNvSpPr txBox="1">
            <a:spLocks/>
          </p:cNvSpPr>
          <p:nvPr userDrawn="1"/>
        </p:nvSpPr>
        <p:spPr>
          <a:xfrm>
            <a:off x="114031" y="67688"/>
            <a:ext cx="2688177" cy="242002"/>
          </a:xfrm>
          <a:prstGeom prst="rect">
            <a:avLst/>
          </a:prstGeom>
        </p:spPr>
        <p:txBody>
          <a:bodyPr vert="horz" lIns="51417" tIns="25708" rIns="51417" bIns="25708" rtlCol="0" anchor="ctr">
            <a:noAutofit/>
          </a:bodyPr>
          <a:lstStyle>
            <a:lvl1pPr algn="ctr" defTabSz="257084" rtl="0" eaLnBrk="1" latinLnBrk="0" hangingPunct="1">
              <a:spcBef>
                <a:spcPct val="0"/>
              </a:spcBef>
              <a:buNone/>
              <a:defRPr sz="2500" kern="1200">
                <a:solidFill>
                  <a:schemeClr val="tx1"/>
                </a:solidFill>
                <a:latin typeface="+mj-lt"/>
                <a:ea typeface="+mj-ea"/>
                <a:cs typeface="+mj-cs"/>
              </a:defRPr>
            </a:lvl1pPr>
          </a:lstStyle>
          <a:p>
            <a:pPr algn="l"/>
            <a:r>
              <a:rPr lang="en-US" sz="1000" dirty="0">
                <a:solidFill>
                  <a:srgbClr val="E22F13"/>
                </a:solidFill>
                <a:latin typeface="Helvetica"/>
                <a:cs typeface="Helvetica"/>
              </a:rPr>
              <a:t>Institute for Innovation and Public Purpose</a:t>
            </a:r>
          </a:p>
        </p:txBody>
      </p:sp>
      <p:sp>
        <p:nvSpPr>
          <p:cNvPr id="18" name="Text Placeholder 17"/>
          <p:cNvSpPr>
            <a:spLocks noGrp="1"/>
          </p:cNvSpPr>
          <p:nvPr>
            <p:ph type="body" sz="quarter" idx="10" hasCustomPrompt="1"/>
          </p:nvPr>
        </p:nvSpPr>
        <p:spPr>
          <a:xfrm>
            <a:off x="676685" y="942003"/>
            <a:ext cx="2438400" cy="370116"/>
          </a:xfrm>
          <a:prstGeom prst="rect">
            <a:avLst/>
          </a:prstGeom>
        </p:spPr>
        <p:txBody>
          <a:bodyPr vert="horz"/>
          <a:lstStyle>
            <a:lvl1pPr marL="0" indent="0" algn="l">
              <a:buNone/>
              <a:defRPr sz="2000" baseline="0">
                <a:latin typeface="Helvetica"/>
                <a:cs typeface="Helvetica"/>
              </a:defRPr>
            </a:lvl1pPr>
          </a:lstStyle>
          <a:p>
            <a:pPr lvl="0"/>
            <a:r>
              <a:rPr lang="en-GB" dirty="0"/>
              <a:t>Title slide</a:t>
            </a:r>
            <a:endParaRPr lang="en-US" dirty="0"/>
          </a:p>
        </p:txBody>
      </p:sp>
      <p:sp>
        <p:nvSpPr>
          <p:cNvPr id="20" name="Text Placeholder 17"/>
          <p:cNvSpPr>
            <a:spLocks noGrp="1"/>
          </p:cNvSpPr>
          <p:nvPr>
            <p:ph type="body" sz="quarter" idx="11" hasCustomPrompt="1"/>
          </p:nvPr>
        </p:nvSpPr>
        <p:spPr>
          <a:xfrm>
            <a:off x="676685" y="1458385"/>
            <a:ext cx="2438400" cy="370116"/>
          </a:xfrm>
          <a:prstGeom prst="rect">
            <a:avLst/>
          </a:prstGeom>
        </p:spPr>
        <p:txBody>
          <a:bodyPr vert="horz"/>
          <a:lstStyle>
            <a:lvl1pPr marL="0" indent="0" algn="l">
              <a:buNone/>
              <a:defRPr sz="1800" baseline="0">
                <a:solidFill>
                  <a:srgbClr val="E22F13"/>
                </a:solidFill>
                <a:latin typeface="Helvetica"/>
                <a:cs typeface="Helvetica"/>
              </a:defRPr>
            </a:lvl1pPr>
          </a:lstStyle>
          <a:p>
            <a:pPr lvl="0"/>
            <a:r>
              <a:rPr lang="en-GB" dirty="0"/>
              <a:t>Subtitle in red</a:t>
            </a:r>
            <a:endParaRPr lang="en-US" dirty="0"/>
          </a:p>
        </p:txBody>
      </p:sp>
      <p:sp>
        <p:nvSpPr>
          <p:cNvPr id="26" name="Rectangle 25"/>
          <p:cNvSpPr/>
          <p:nvPr userDrawn="1"/>
        </p:nvSpPr>
        <p:spPr>
          <a:xfrm>
            <a:off x="5023025" y="2581911"/>
            <a:ext cx="702669" cy="65500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 Placeholder 17"/>
          <p:cNvSpPr>
            <a:spLocks noGrp="1"/>
          </p:cNvSpPr>
          <p:nvPr>
            <p:ph type="body" sz="quarter" idx="14" hasCustomPrompt="1"/>
          </p:nvPr>
        </p:nvSpPr>
        <p:spPr>
          <a:xfrm>
            <a:off x="676685" y="2067500"/>
            <a:ext cx="813311" cy="514411"/>
          </a:xfrm>
          <a:prstGeom prst="rect">
            <a:avLst/>
          </a:prstGeom>
        </p:spPr>
        <p:txBody>
          <a:bodyPr vert="horz"/>
          <a:lstStyle>
            <a:lvl1pPr marL="0" indent="0" algn="l">
              <a:buNone/>
              <a:defRPr sz="800" baseline="0">
                <a:solidFill>
                  <a:srgbClr val="E22F13"/>
                </a:solidFill>
                <a:latin typeface="Helvetica"/>
                <a:cs typeface="Helvetica"/>
              </a:defRPr>
            </a:lvl1pPr>
          </a:lstStyle>
          <a:p>
            <a:pPr lvl="0"/>
            <a:r>
              <a:rPr lang="en-GB" dirty="0"/>
              <a:t>Speaker:</a:t>
            </a:r>
          </a:p>
          <a:p>
            <a:pPr lvl="0"/>
            <a:r>
              <a:rPr lang="en-GB" dirty="0"/>
              <a:t>Job </a:t>
            </a:r>
            <a:r>
              <a:rPr lang="en-GB" dirty="0" err="1"/>
              <a:t>title:x</a:t>
            </a:r>
            <a:endParaRPr lang="en-GB" dirty="0"/>
          </a:p>
          <a:p>
            <a:pPr lvl="0"/>
            <a:r>
              <a:rPr lang="en-GB" dirty="0"/>
              <a:t>Contact:</a:t>
            </a:r>
            <a:endParaRPr lang="en-US" dirty="0"/>
          </a:p>
        </p:txBody>
      </p:sp>
      <p:sp>
        <p:nvSpPr>
          <p:cNvPr id="16" name="Rectangle 15"/>
          <p:cNvSpPr/>
          <p:nvPr userDrawn="1"/>
        </p:nvSpPr>
        <p:spPr>
          <a:xfrm>
            <a:off x="5023025" y="3112117"/>
            <a:ext cx="702669" cy="13543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descr="UCL banner_red.eps"/>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01659"/>
            <a:ext cx="5761038" cy="364769"/>
          </a:xfrm>
          <a:prstGeom prst="rect">
            <a:avLst/>
          </a:prstGeom>
        </p:spPr>
      </p:pic>
      <p:pic>
        <p:nvPicPr>
          <p:cNvPr id="17" name="Picture 16"/>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147259" y="2672449"/>
            <a:ext cx="423759" cy="397274"/>
          </a:xfrm>
          <a:prstGeom prst="rect">
            <a:avLst/>
          </a:prstGeom>
        </p:spPr>
      </p:pic>
      <p:pic>
        <p:nvPicPr>
          <p:cNvPr id="4" name="Picture 3">
            <a:extLst>
              <a:ext uri="{FF2B5EF4-FFF2-40B4-BE49-F238E27FC236}">
                <a16:creationId xmlns:a16="http://schemas.microsoft.com/office/drawing/2014/main" id="{62FFE636-1050-1947-B7D6-4F782EE1F6D2}"/>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89871" y="2892678"/>
            <a:ext cx="207611" cy="16857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15" name="Text Placeholder 6"/>
          <p:cNvSpPr>
            <a:spLocks noGrp="1"/>
          </p:cNvSpPr>
          <p:nvPr>
            <p:ph type="body" sz="quarter" idx="70" hasCustomPrompt="1"/>
          </p:nvPr>
        </p:nvSpPr>
        <p:spPr>
          <a:xfrm>
            <a:off x="201099" y="258324"/>
            <a:ext cx="2448724" cy="461226"/>
          </a:xfrm>
          <a:prstGeom prst="rect">
            <a:avLst/>
          </a:prstGeom>
        </p:spPr>
        <p:txBody>
          <a:bodyPr/>
          <a:lstStyle>
            <a:lvl1pPr marL="0" indent="0">
              <a:buNone/>
              <a:defRPr>
                <a:solidFill>
                  <a:srgbClr val="AF2A22"/>
                </a:solidFill>
              </a:defRPr>
            </a:lvl1pPr>
          </a:lstStyle>
          <a:p>
            <a:r>
              <a:rPr lang="en-GB" dirty="0"/>
              <a:t>Agenda (in red)</a:t>
            </a:r>
          </a:p>
        </p:txBody>
      </p:sp>
      <p:sp>
        <p:nvSpPr>
          <p:cNvPr id="16" name="Text Placeholder 7"/>
          <p:cNvSpPr>
            <a:spLocks noGrp="1"/>
          </p:cNvSpPr>
          <p:nvPr>
            <p:ph type="body" sz="quarter" idx="71"/>
          </p:nvPr>
        </p:nvSpPr>
        <p:spPr>
          <a:xfrm>
            <a:off x="201099" y="854993"/>
            <a:ext cx="2050827" cy="2167113"/>
          </a:xfrm>
          <a:prstGeom prst="rect">
            <a:avLst/>
          </a:prstGeom>
        </p:spPr>
        <p:txBody>
          <a:bodyPr/>
          <a:lstStyle/>
          <a:p>
            <a:endParaRPr lang="en-GB" dirty="0"/>
          </a:p>
        </p:txBody>
      </p:sp>
      <p:sp>
        <p:nvSpPr>
          <p:cNvPr id="19" name="Text Placeholder 7"/>
          <p:cNvSpPr>
            <a:spLocks noGrp="1"/>
          </p:cNvSpPr>
          <p:nvPr>
            <p:ph type="body" sz="quarter" idx="72"/>
          </p:nvPr>
        </p:nvSpPr>
        <p:spPr>
          <a:xfrm>
            <a:off x="2444559" y="863458"/>
            <a:ext cx="2050827" cy="2167113"/>
          </a:xfrm>
          <a:prstGeom prst="rect">
            <a:avLst/>
          </a:prstGeom>
        </p:spPr>
        <p:txBody>
          <a:bodyPr/>
          <a:lstStyle/>
          <a:p>
            <a:endParaRPr lang="en-GB" dirty="0"/>
          </a:p>
        </p:txBody>
      </p:sp>
    </p:spTree>
    <p:extLst>
      <p:ext uri="{BB962C8B-B14F-4D97-AF65-F5344CB8AC3E}">
        <p14:creationId xmlns:p14="http://schemas.microsoft.com/office/powerpoint/2010/main" val="1825658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white)">
    <p:bg>
      <p:bgPr>
        <a:solidFill>
          <a:schemeClr val="bg1"/>
        </a:solidFill>
        <a:effectLst/>
      </p:bgPr>
    </p:bg>
    <p:spTree>
      <p:nvGrpSpPr>
        <p:cNvPr id="1" name=""/>
        <p:cNvGrpSpPr/>
        <p:nvPr/>
      </p:nvGrpSpPr>
      <p:grpSpPr>
        <a:xfrm>
          <a:off x="0" y="0"/>
          <a:ext cx="0" cy="0"/>
          <a:chOff x="0" y="0"/>
          <a:chExt cx="0" cy="0"/>
        </a:xfrm>
      </p:grpSpPr>
      <p:sp>
        <p:nvSpPr>
          <p:cNvPr id="19" name="Text Placeholder 17"/>
          <p:cNvSpPr>
            <a:spLocks noGrp="1"/>
          </p:cNvSpPr>
          <p:nvPr>
            <p:ph type="body" sz="quarter" idx="10" hasCustomPrompt="1"/>
          </p:nvPr>
        </p:nvSpPr>
        <p:spPr>
          <a:xfrm>
            <a:off x="524299" y="906195"/>
            <a:ext cx="2599614" cy="370116"/>
          </a:xfrm>
          <a:prstGeom prst="rect">
            <a:avLst/>
          </a:prstGeom>
        </p:spPr>
        <p:txBody>
          <a:bodyPr vert="horz"/>
          <a:lstStyle>
            <a:lvl1pPr marL="0" indent="0" algn="l">
              <a:buNone/>
              <a:defRPr sz="1800">
                <a:latin typeface="Helvetica"/>
                <a:cs typeface="Helvetica"/>
              </a:defRPr>
            </a:lvl1pPr>
          </a:lstStyle>
          <a:p>
            <a:pPr lvl="0"/>
            <a:r>
              <a:rPr lang="en-GB" dirty="0"/>
              <a:t>Divider slide (white)</a:t>
            </a:r>
            <a:endParaRPr lang="en-US" dirty="0"/>
          </a:p>
        </p:txBody>
      </p:sp>
    </p:spTree>
    <p:extLst>
      <p:ext uri="{BB962C8B-B14F-4D97-AF65-F5344CB8AC3E}">
        <p14:creationId xmlns:p14="http://schemas.microsoft.com/office/powerpoint/2010/main" val="4015397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vider slide (white)">
    <p:bg>
      <p:bgPr>
        <a:solidFill>
          <a:schemeClr val="bg1"/>
        </a:solidFill>
        <a:effectLst/>
      </p:bgPr>
    </p:bg>
    <p:spTree>
      <p:nvGrpSpPr>
        <p:cNvPr id="1" name=""/>
        <p:cNvGrpSpPr/>
        <p:nvPr/>
      </p:nvGrpSpPr>
      <p:grpSpPr>
        <a:xfrm>
          <a:off x="0" y="0"/>
          <a:ext cx="0" cy="0"/>
          <a:chOff x="0" y="0"/>
          <a:chExt cx="0" cy="0"/>
        </a:xfrm>
      </p:grpSpPr>
      <p:pic>
        <p:nvPicPr>
          <p:cNvPr id="3" name="Circle_6.png">
            <a:extLst>
              <a:ext uri="{FF2B5EF4-FFF2-40B4-BE49-F238E27FC236}">
                <a16:creationId xmlns:a16="http://schemas.microsoft.com/office/drawing/2014/main" id="{3F43D809-16BF-9340-8455-69754790A7BC}"/>
              </a:ext>
            </a:extLst>
          </p:cNvPr>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586707" y="-930113"/>
            <a:ext cx="5013218" cy="468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9" name="Text Placeholder 17"/>
          <p:cNvSpPr>
            <a:spLocks noGrp="1"/>
          </p:cNvSpPr>
          <p:nvPr>
            <p:ph type="body" sz="quarter" idx="10" hasCustomPrompt="1"/>
          </p:nvPr>
        </p:nvSpPr>
        <p:spPr>
          <a:xfrm>
            <a:off x="1793509" y="1171808"/>
            <a:ext cx="2599614" cy="370116"/>
          </a:xfrm>
          <a:prstGeom prst="rect">
            <a:avLst/>
          </a:prstGeom>
        </p:spPr>
        <p:txBody>
          <a:bodyPr vert="horz"/>
          <a:lstStyle>
            <a:lvl1pPr marL="0" indent="0" algn="l">
              <a:buNone/>
              <a:defRPr sz="1800">
                <a:latin typeface="Helvetica"/>
                <a:cs typeface="Helvetica"/>
              </a:defRPr>
            </a:lvl1pPr>
          </a:lstStyle>
          <a:p>
            <a:pPr lvl="0"/>
            <a:r>
              <a:rPr lang="en-GB"/>
              <a:t>Feature slide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slide (red)">
    <p:bg>
      <p:bgPr>
        <a:solidFill>
          <a:srgbClr val="E22F13"/>
        </a:solidFill>
        <a:effectLst/>
      </p:bgPr>
    </p:bg>
    <p:spTree>
      <p:nvGrpSpPr>
        <p:cNvPr id="1" name=""/>
        <p:cNvGrpSpPr/>
        <p:nvPr/>
      </p:nvGrpSpPr>
      <p:grpSpPr>
        <a:xfrm>
          <a:off x="0" y="0"/>
          <a:ext cx="0" cy="0"/>
          <a:chOff x="0" y="0"/>
          <a:chExt cx="0" cy="0"/>
        </a:xfrm>
      </p:grpSpPr>
      <p:sp>
        <p:nvSpPr>
          <p:cNvPr id="7" name="Text Placeholder 17"/>
          <p:cNvSpPr>
            <a:spLocks noGrp="1"/>
          </p:cNvSpPr>
          <p:nvPr>
            <p:ph type="body" sz="quarter" idx="10" hasCustomPrompt="1"/>
          </p:nvPr>
        </p:nvSpPr>
        <p:spPr>
          <a:xfrm>
            <a:off x="541817" y="1092021"/>
            <a:ext cx="4571580" cy="1134348"/>
          </a:xfrm>
          <a:prstGeom prst="rect">
            <a:avLst/>
          </a:prstGeom>
        </p:spPr>
        <p:txBody>
          <a:bodyPr vert="horz"/>
          <a:lstStyle>
            <a:lvl1pPr marL="0" indent="0" algn="ctr">
              <a:buNone/>
              <a:defRPr sz="1800">
                <a:latin typeface="Helvetica"/>
                <a:cs typeface="Helvetica"/>
              </a:defRPr>
            </a:lvl1pPr>
          </a:lstStyle>
          <a:p>
            <a:pPr lvl="0"/>
            <a:r>
              <a:rPr lang="en-GB" dirty="0"/>
              <a:t>Quote (red)</a:t>
            </a:r>
            <a:endParaRPr lang="en-US" dirty="0"/>
          </a:p>
        </p:txBody>
      </p:sp>
      <p:sp>
        <p:nvSpPr>
          <p:cNvPr id="5" name="Text Placeholder 17"/>
          <p:cNvSpPr>
            <a:spLocks noGrp="1"/>
          </p:cNvSpPr>
          <p:nvPr>
            <p:ph type="body" sz="quarter" idx="11" hasCustomPrompt="1"/>
          </p:nvPr>
        </p:nvSpPr>
        <p:spPr>
          <a:xfrm>
            <a:off x="1527800" y="132400"/>
            <a:ext cx="2599614" cy="370116"/>
          </a:xfrm>
          <a:prstGeom prst="rect">
            <a:avLst/>
          </a:prstGeom>
        </p:spPr>
        <p:txBody>
          <a:bodyPr vert="horz"/>
          <a:lstStyle>
            <a:lvl1pPr marL="0" indent="0" algn="l">
              <a:buNone/>
              <a:defRPr sz="1800" baseline="0">
                <a:solidFill>
                  <a:schemeClr val="bg1"/>
                </a:solidFill>
                <a:latin typeface="Helvetica"/>
                <a:cs typeface="Helvetica"/>
              </a:defRPr>
            </a:lvl1pPr>
          </a:lstStyle>
          <a:p>
            <a:pPr lvl="0"/>
            <a:r>
              <a:rPr lang="en-GB" dirty="0"/>
              <a:t>Quote slide w text</a:t>
            </a:r>
            <a:endParaRPr lang="en-US" dirty="0"/>
          </a:p>
        </p:txBody>
      </p:sp>
    </p:spTree>
    <p:extLst>
      <p:ext uri="{BB962C8B-B14F-4D97-AF65-F5344CB8AC3E}">
        <p14:creationId xmlns:p14="http://schemas.microsoft.com/office/powerpoint/2010/main" val="3202398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slide (white)">
    <p:spTree>
      <p:nvGrpSpPr>
        <p:cNvPr id="1" name=""/>
        <p:cNvGrpSpPr/>
        <p:nvPr/>
      </p:nvGrpSpPr>
      <p:grpSpPr>
        <a:xfrm>
          <a:off x="0" y="0"/>
          <a:ext cx="0" cy="0"/>
          <a:chOff x="0" y="0"/>
          <a:chExt cx="0" cy="0"/>
        </a:xfrm>
      </p:grpSpPr>
      <p:pic>
        <p:nvPicPr>
          <p:cNvPr id="12" name="Picture 11" descr="22003-200.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rot="10800000">
            <a:off x="2675103" y="640582"/>
            <a:ext cx="313374" cy="313374"/>
          </a:xfrm>
          <a:prstGeom prst="rect">
            <a:avLst/>
          </a:prstGeom>
        </p:spPr>
      </p:pic>
      <p:pic>
        <p:nvPicPr>
          <p:cNvPr id="13" name="Picture 12" descr="22003-200.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675121" y="2312612"/>
            <a:ext cx="313374" cy="313374"/>
          </a:xfrm>
          <a:prstGeom prst="rect">
            <a:avLst/>
          </a:prstGeom>
        </p:spPr>
      </p:pic>
      <p:sp>
        <p:nvSpPr>
          <p:cNvPr id="7" name="Text Placeholder 17"/>
          <p:cNvSpPr>
            <a:spLocks noGrp="1"/>
          </p:cNvSpPr>
          <p:nvPr>
            <p:ph type="body" sz="quarter" idx="10" hasCustomPrompt="1"/>
          </p:nvPr>
        </p:nvSpPr>
        <p:spPr>
          <a:xfrm>
            <a:off x="575680" y="1092020"/>
            <a:ext cx="4630842" cy="1108953"/>
          </a:xfrm>
          <a:prstGeom prst="rect">
            <a:avLst/>
          </a:prstGeom>
        </p:spPr>
        <p:txBody>
          <a:bodyPr vert="horz"/>
          <a:lstStyle>
            <a:lvl1pPr marL="0" indent="0" algn="ctr">
              <a:buNone/>
              <a:defRPr sz="1800">
                <a:latin typeface="Helvetica"/>
                <a:cs typeface="Helvetica"/>
              </a:defRPr>
            </a:lvl1pPr>
          </a:lstStyle>
          <a:p>
            <a:pPr lvl="0"/>
            <a:r>
              <a:rPr lang="en-GB" dirty="0"/>
              <a:t>Quote (white)</a:t>
            </a:r>
            <a:endParaRPr lang="en-US" dirty="0"/>
          </a:p>
        </p:txBody>
      </p:sp>
      <p:sp>
        <p:nvSpPr>
          <p:cNvPr id="5" name="Text Placeholder 17"/>
          <p:cNvSpPr>
            <a:spLocks noGrp="1"/>
          </p:cNvSpPr>
          <p:nvPr>
            <p:ph type="body" sz="quarter" idx="11" hasCustomPrompt="1"/>
          </p:nvPr>
        </p:nvSpPr>
        <p:spPr>
          <a:xfrm>
            <a:off x="1527800" y="132400"/>
            <a:ext cx="2599614" cy="370116"/>
          </a:xfrm>
          <a:prstGeom prst="rect">
            <a:avLst/>
          </a:prstGeom>
        </p:spPr>
        <p:txBody>
          <a:bodyPr vert="horz"/>
          <a:lstStyle>
            <a:lvl1pPr marL="0" indent="0" algn="l">
              <a:buNone/>
              <a:defRPr sz="1800" baseline="0">
                <a:solidFill>
                  <a:srgbClr val="C93D28"/>
                </a:solidFill>
                <a:latin typeface="Helvetica"/>
                <a:cs typeface="Helvetica"/>
              </a:defRPr>
            </a:lvl1pPr>
          </a:lstStyle>
          <a:p>
            <a:pPr lvl="0"/>
            <a:r>
              <a:rPr lang="en-GB" dirty="0"/>
              <a:t>Quote slide w text</a:t>
            </a:r>
            <a:endParaRPr lang="en-US" dirty="0"/>
          </a:p>
        </p:txBody>
      </p:sp>
    </p:spTree>
    <p:extLst>
      <p:ext uri="{BB962C8B-B14F-4D97-AF65-F5344CB8AC3E}">
        <p14:creationId xmlns:p14="http://schemas.microsoft.com/office/powerpoint/2010/main" val="732022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Quote slide (red)">
    <p:bg>
      <p:bgPr>
        <a:solidFill>
          <a:srgbClr val="AF2A22"/>
        </a:solidFill>
        <a:effectLst/>
      </p:bgPr>
    </p:bg>
    <p:spTree>
      <p:nvGrpSpPr>
        <p:cNvPr id="1" name=""/>
        <p:cNvGrpSpPr/>
        <p:nvPr/>
      </p:nvGrpSpPr>
      <p:grpSpPr>
        <a:xfrm>
          <a:off x="0" y="0"/>
          <a:ext cx="0" cy="0"/>
          <a:chOff x="0" y="0"/>
          <a:chExt cx="0" cy="0"/>
        </a:xfrm>
      </p:grpSpPr>
      <p:pic>
        <p:nvPicPr>
          <p:cNvPr id="12" name="Picture 11" descr="22003-200.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rot="10800000">
            <a:off x="2675103" y="640582"/>
            <a:ext cx="313374" cy="313374"/>
          </a:xfrm>
          <a:prstGeom prst="rect">
            <a:avLst/>
          </a:prstGeom>
        </p:spPr>
      </p:pic>
      <p:pic>
        <p:nvPicPr>
          <p:cNvPr id="13" name="Picture 12" descr="22003-200.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675121" y="2312612"/>
            <a:ext cx="313374" cy="313374"/>
          </a:xfrm>
          <a:prstGeom prst="rect">
            <a:avLst/>
          </a:prstGeom>
        </p:spPr>
      </p:pic>
      <p:sp>
        <p:nvSpPr>
          <p:cNvPr id="7" name="Text Placeholder 17"/>
          <p:cNvSpPr>
            <a:spLocks noGrp="1"/>
          </p:cNvSpPr>
          <p:nvPr>
            <p:ph type="body" sz="quarter" idx="10" hasCustomPrompt="1"/>
          </p:nvPr>
        </p:nvSpPr>
        <p:spPr>
          <a:xfrm>
            <a:off x="541817" y="1092021"/>
            <a:ext cx="4571580" cy="1134348"/>
          </a:xfrm>
          <a:prstGeom prst="rect">
            <a:avLst/>
          </a:prstGeom>
        </p:spPr>
        <p:txBody>
          <a:bodyPr vert="horz"/>
          <a:lstStyle>
            <a:lvl1pPr marL="0" indent="0" algn="ctr">
              <a:buNone/>
              <a:defRPr sz="1800">
                <a:latin typeface="Helvetica"/>
                <a:cs typeface="Helvetica"/>
              </a:defRPr>
            </a:lvl1pPr>
          </a:lstStyle>
          <a:p>
            <a:pPr lvl="0"/>
            <a:r>
              <a:rPr lang="en-GB" dirty="0"/>
              <a:t>Quote (red)</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Quote slide (white)">
    <p:spTree>
      <p:nvGrpSpPr>
        <p:cNvPr id="1" name=""/>
        <p:cNvGrpSpPr/>
        <p:nvPr/>
      </p:nvGrpSpPr>
      <p:grpSpPr>
        <a:xfrm>
          <a:off x="0" y="0"/>
          <a:ext cx="0" cy="0"/>
          <a:chOff x="0" y="0"/>
          <a:chExt cx="0" cy="0"/>
        </a:xfrm>
      </p:grpSpPr>
      <p:pic>
        <p:nvPicPr>
          <p:cNvPr id="12" name="Picture 11" descr="22003-200.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rot="10800000">
            <a:off x="2675103" y="640582"/>
            <a:ext cx="313374" cy="313374"/>
          </a:xfrm>
          <a:prstGeom prst="rect">
            <a:avLst/>
          </a:prstGeom>
        </p:spPr>
      </p:pic>
      <p:pic>
        <p:nvPicPr>
          <p:cNvPr id="13" name="Picture 12" descr="22003-200.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675121" y="2312612"/>
            <a:ext cx="313374" cy="313374"/>
          </a:xfrm>
          <a:prstGeom prst="rect">
            <a:avLst/>
          </a:prstGeom>
        </p:spPr>
      </p:pic>
      <p:sp>
        <p:nvSpPr>
          <p:cNvPr id="7" name="Text Placeholder 17"/>
          <p:cNvSpPr>
            <a:spLocks noGrp="1"/>
          </p:cNvSpPr>
          <p:nvPr>
            <p:ph type="body" sz="quarter" idx="10" hasCustomPrompt="1"/>
          </p:nvPr>
        </p:nvSpPr>
        <p:spPr>
          <a:xfrm>
            <a:off x="575680" y="1092020"/>
            <a:ext cx="4630842" cy="1108953"/>
          </a:xfrm>
          <a:prstGeom prst="rect">
            <a:avLst/>
          </a:prstGeom>
        </p:spPr>
        <p:txBody>
          <a:bodyPr vert="horz"/>
          <a:lstStyle>
            <a:lvl1pPr marL="0" indent="0" algn="ctr">
              <a:buNone/>
              <a:defRPr sz="1800">
                <a:latin typeface="Helvetica"/>
                <a:cs typeface="Helvetica"/>
              </a:defRPr>
            </a:lvl1pPr>
          </a:lstStyle>
          <a:p>
            <a:pPr lvl="0"/>
            <a:r>
              <a:rPr lang="en-GB" dirty="0"/>
              <a:t>Quote (white)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and description">
    <p:spTree>
      <p:nvGrpSpPr>
        <p:cNvPr id="1" name="Shape 39"/>
        <p:cNvGrpSpPr/>
        <p:nvPr/>
      </p:nvGrpSpPr>
      <p:grpSpPr>
        <a:xfrm>
          <a:off x="0" y="0"/>
          <a:ext cx="0" cy="0"/>
          <a:chOff x="0" y="0"/>
          <a:chExt cx="0" cy="0"/>
        </a:xfrm>
      </p:grpSpPr>
      <p:sp>
        <p:nvSpPr>
          <p:cNvPr id="40" name="Shape 40"/>
          <p:cNvSpPr/>
          <p:nvPr/>
        </p:nvSpPr>
        <p:spPr>
          <a:xfrm>
            <a:off x="0" y="0"/>
            <a:ext cx="2880519" cy="3236913"/>
          </a:xfrm>
          <a:prstGeom prst="rect">
            <a:avLst/>
          </a:prstGeom>
          <a:solidFill>
            <a:srgbClr val="AF2A22"/>
          </a:solidFill>
          <a:ln>
            <a:noFill/>
          </a:ln>
        </p:spPr>
        <p:txBody>
          <a:bodyPr spcFirstLastPara="1" wrap="square" lIns="57536" tIns="57536" rIns="57536" bIns="57536" anchor="ctr" anchorCtr="0">
            <a:noAutofit/>
          </a:bodyPr>
          <a:lstStyle/>
          <a:p>
            <a:pPr marL="0" lvl="0" indent="0">
              <a:spcBef>
                <a:spcPts val="0"/>
              </a:spcBef>
              <a:spcAft>
                <a:spcPts val="0"/>
              </a:spcAft>
              <a:buNone/>
            </a:pPr>
            <a:endParaRPr sz="629"/>
          </a:p>
        </p:txBody>
      </p:sp>
      <p:sp>
        <p:nvSpPr>
          <p:cNvPr id="8" name="Text Placeholder 7"/>
          <p:cNvSpPr>
            <a:spLocks noGrp="1"/>
          </p:cNvSpPr>
          <p:nvPr>
            <p:ph type="body" sz="quarter" idx="71" hasCustomPrompt="1"/>
          </p:nvPr>
        </p:nvSpPr>
        <p:spPr>
          <a:xfrm>
            <a:off x="201099" y="194982"/>
            <a:ext cx="2448724" cy="2827125"/>
          </a:xfrm>
          <a:prstGeom prst="rect">
            <a:avLst/>
          </a:prstGeom>
        </p:spPr>
        <p:txBody>
          <a:bodyPr/>
          <a:lstStyle>
            <a:lvl1pPr>
              <a:defRPr baseline="0">
                <a:solidFill>
                  <a:schemeClr val="bg1"/>
                </a:solidFill>
                <a:latin typeface="Helvetica"/>
                <a:cs typeface="Helvetica"/>
              </a:defRPr>
            </a:lvl1pPr>
          </a:lstStyle>
          <a:p>
            <a:pPr marL="192813" marR="0" lvl="0" indent="-192813" algn="l" defTabSz="257084" rtl="0" eaLnBrk="1" fontAlgn="auto" latinLnBrk="0" hangingPunct="1">
              <a:lnSpc>
                <a:spcPct val="100000"/>
              </a:lnSpc>
              <a:spcBef>
                <a:spcPct val="20000"/>
              </a:spcBef>
              <a:spcAft>
                <a:spcPts val="0"/>
              </a:spcAft>
              <a:buClrTx/>
              <a:buSzTx/>
              <a:buFont typeface="Arial"/>
              <a:buNone/>
              <a:tabLst/>
              <a:defRPr/>
            </a:pPr>
            <a:r>
              <a:rPr lang="en-GB" dirty="0"/>
              <a:t>Q &amp; A slide (r/w)</a:t>
            </a:r>
          </a:p>
        </p:txBody>
      </p:sp>
      <p:sp>
        <p:nvSpPr>
          <p:cNvPr id="9" name="Text Placeholder 7"/>
          <p:cNvSpPr>
            <a:spLocks noGrp="1"/>
          </p:cNvSpPr>
          <p:nvPr>
            <p:ph type="body" sz="quarter" idx="72" hasCustomPrompt="1"/>
          </p:nvPr>
        </p:nvSpPr>
        <p:spPr>
          <a:xfrm>
            <a:off x="3081618" y="204893"/>
            <a:ext cx="2448724" cy="2827125"/>
          </a:xfrm>
          <a:prstGeom prst="rect">
            <a:avLst/>
          </a:prstGeom>
        </p:spPr>
        <p:txBody>
          <a:bodyPr/>
          <a:lstStyle>
            <a:lvl1pPr>
              <a:defRPr baseline="0">
                <a:solidFill>
                  <a:schemeClr val="tx1"/>
                </a:solidFill>
                <a:latin typeface="Helvetica"/>
                <a:cs typeface="Helvetica"/>
              </a:defRPr>
            </a:lvl1pPr>
          </a:lstStyle>
          <a:p>
            <a:pPr marL="192813" marR="0" lvl="0" indent="-192813" algn="l" defTabSz="257084" rtl="0" eaLnBrk="1" fontAlgn="auto" latinLnBrk="0" hangingPunct="1">
              <a:lnSpc>
                <a:spcPct val="100000"/>
              </a:lnSpc>
              <a:spcBef>
                <a:spcPct val="20000"/>
              </a:spcBef>
              <a:spcAft>
                <a:spcPts val="0"/>
              </a:spcAft>
              <a:buClrTx/>
              <a:buSzTx/>
              <a:buFont typeface="Arial"/>
              <a:buNone/>
              <a:tabLst/>
              <a:defRPr/>
            </a:pPr>
            <a:r>
              <a:rPr lang="en-GB" dirty="0" err="1"/>
              <a:t>Ans</a:t>
            </a:r>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ection title and description">
    <p:spTree>
      <p:nvGrpSpPr>
        <p:cNvPr id="1" name="Shape 39"/>
        <p:cNvGrpSpPr/>
        <p:nvPr/>
      </p:nvGrpSpPr>
      <p:grpSpPr>
        <a:xfrm>
          <a:off x="0" y="0"/>
          <a:ext cx="0" cy="0"/>
          <a:chOff x="0" y="0"/>
          <a:chExt cx="0" cy="0"/>
        </a:xfrm>
      </p:grpSpPr>
      <p:sp>
        <p:nvSpPr>
          <p:cNvPr id="4" name="Shape 40"/>
          <p:cNvSpPr/>
          <p:nvPr userDrawn="1"/>
        </p:nvSpPr>
        <p:spPr>
          <a:xfrm>
            <a:off x="0" y="0"/>
            <a:ext cx="2880519" cy="3236913"/>
          </a:xfrm>
          <a:prstGeom prst="rect">
            <a:avLst/>
          </a:prstGeom>
          <a:solidFill>
            <a:srgbClr val="AF2A22"/>
          </a:solidFill>
          <a:ln>
            <a:noFill/>
          </a:ln>
        </p:spPr>
        <p:txBody>
          <a:bodyPr spcFirstLastPara="1" wrap="square" lIns="57536" tIns="57536" rIns="57536" bIns="57536" anchor="ctr" anchorCtr="0">
            <a:noAutofit/>
          </a:bodyPr>
          <a:lstStyle/>
          <a:p>
            <a:pPr marL="0" lvl="0" indent="0">
              <a:spcBef>
                <a:spcPts val="0"/>
              </a:spcBef>
              <a:spcAft>
                <a:spcPts val="0"/>
              </a:spcAft>
              <a:buNone/>
            </a:pPr>
            <a:endParaRPr sz="629" dirty="0"/>
          </a:p>
        </p:txBody>
      </p:sp>
      <p:sp>
        <p:nvSpPr>
          <p:cNvPr id="40" name="Shape 40"/>
          <p:cNvSpPr/>
          <p:nvPr/>
        </p:nvSpPr>
        <p:spPr>
          <a:xfrm>
            <a:off x="2880519" y="0"/>
            <a:ext cx="2880519" cy="3236913"/>
          </a:xfrm>
          <a:prstGeom prst="rect">
            <a:avLst/>
          </a:prstGeom>
          <a:solidFill>
            <a:schemeClr val="tx1"/>
          </a:solidFill>
          <a:ln>
            <a:noFill/>
          </a:ln>
        </p:spPr>
        <p:txBody>
          <a:bodyPr spcFirstLastPara="1" wrap="square" lIns="57536" tIns="57536" rIns="57536" bIns="57536" anchor="ctr" anchorCtr="0">
            <a:noAutofit/>
          </a:bodyPr>
          <a:lstStyle/>
          <a:p>
            <a:pPr marL="0" lvl="0" indent="0">
              <a:spcBef>
                <a:spcPts val="0"/>
              </a:spcBef>
              <a:spcAft>
                <a:spcPts val="0"/>
              </a:spcAft>
              <a:buNone/>
            </a:pPr>
            <a:endParaRPr sz="629"/>
          </a:p>
        </p:txBody>
      </p:sp>
      <p:sp>
        <p:nvSpPr>
          <p:cNvPr id="8" name="Text Placeholder 7"/>
          <p:cNvSpPr>
            <a:spLocks noGrp="1"/>
          </p:cNvSpPr>
          <p:nvPr>
            <p:ph type="body" sz="quarter" idx="71" hasCustomPrompt="1"/>
          </p:nvPr>
        </p:nvSpPr>
        <p:spPr>
          <a:xfrm>
            <a:off x="201099" y="194982"/>
            <a:ext cx="2448724" cy="2827125"/>
          </a:xfrm>
          <a:prstGeom prst="rect">
            <a:avLst/>
          </a:prstGeom>
        </p:spPr>
        <p:txBody>
          <a:bodyPr/>
          <a:lstStyle>
            <a:lvl1pPr>
              <a:defRPr baseline="0">
                <a:latin typeface="Helvetica"/>
                <a:cs typeface="Helvetica"/>
              </a:defRPr>
            </a:lvl1pPr>
          </a:lstStyle>
          <a:p>
            <a:pPr marL="192813" marR="0" lvl="0" indent="-192813" algn="l" defTabSz="257084" rtl="0" eaLnBrk="1" fontAlgn="auto" latinLnBrk="0" hangingPunct="1">
              <a:lnSpc>
                <a:spcPct val="100000"/>
              </a:lnSpc>
              <a:spcBef>
                <a:spcPct val="20000"/>
              </a:spcBef>
              <a:spcAft>
                <a:spcPts val="0"/>
              </a:spcAft>
              <a:buClrTx/>
              <a:buSzTx/>
              <a:buFont typeface="Arial"/>
              <a:buNone/>
              <a:tabLst/>
              <a:defRPr/>
            </a:pPr>
            <a:r>
              <a:rPr lang="en-GB" dirty="0"/>
              <a:t>Q &amp; A slide (r/b)</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Section title and description">
    <p:spTree>
      <p:nvGrpSpPr>
        <p:cNvPr id="1" name="Shape 39"/>
        <p:cNvGrpSpPr/>
        <p:nvPr/>
      </p:nvGrpSpPr>
      <p:grpSpPr>
        <a:xfrm>
          <a:off x="0" y="0"/>
          <a:ext cx="0" cy="0"/>
          <a:chOff x="0" y="0"/>
          <a:chExt cx="0" cy="0"/>
        </a:xfrm>
      </p:grpSpPr>
      <p:sp>
        <p:nvSpPr>
          <p:cNvPr id="4" name="Shape 40"/>
          <p:cNvSpPr/>
          <p:nvPr userDrawn="1"/>
        </p:nvSpPr>
        <p:spPr>
          <a:xfrm>
            <a:off x="0" y="0"/>
            <a:ext cx="2880519" cy="3236913"/>
          </a:xfrm>
          <a:prstGeom prst="rect">
            <a:avLst/>
          </a:prstGeom>
          <a:solidFill>
            <a:srgbClr val="AF2A22"/>
          </a:solidFill>
          <a:ln>
            <a:noFill/>
          </a:ln>
        </p:spPr>
        <p:txBody>
          <a:bodyPr spcFirstLastPara="1" wrap="square" lIns="57536" tIns="57536" rIns="57536" bIns="57536" anchor="ctr" anchorCtr="0">
            <a:noAutofit/>
          </a:bodyPr>
          <a:lstStyle/>
          <a:p>
            <a:pPr marL="0" lvl="0" indent="0">
              <a:spcBef>
                <a:spcPts val="0"/>
              </a:spcBef>
              <a:spcAft>
                <a:spcPts val="0"/>
              </a:spcAft>
              <a:buNone/>
            </a:pPr>
            <a:endParaRPr sz="629"/>
          </a:p>
        </p:txBody>
      </p:sp>
      <p:sp>
        <p:nvSpPr>
          <p:cNvPr id="40" name="Shape 40"/>
          <p:cNvSpPr/>
          <p:nvPr/>
        </p:nvSpPr>
        <p:spPr>
          <a:xfrm>
            <a:off x="2880519" y="0"/>
            <a:ext cx="2880519" cy="3236913"/>
          </a:xfrm>
          <a:prstGeom prst="rect">
            <a:avLst/>
          </a:prstGeom>
          <a:solidFill>
            <a:schemeClr val="tx1"/>
          </a:solidFill>
          <a:ln>
            <a:noFill/>
          </a:ln>
        </p:spPr>
        <p:txBody>
          <a:bodyPr spcFirstLastPara="1" wrap="square" lIns="57536" tIns="57536" rIns="57536" bIns="57536" anchor="ctr" anchorCtr="0">
            <a:noAutofit/>
          </a:bodyPr>
          <a:lstStyle/>
          <a:p>
            <a:pPr marL="0" lvl="0" indent="0">
              <a:spcBef>
                <a:spcPts val="0"/>
              </a:spcBef>
              <a:spcAft>
                <a:spcPts val="0"/>
              </a:spcAft>
              <a:buNone/>
            </a:pPr>
            <a:endParaRPr sz="629"/>
          </a:p>
        </p:txBody>
      </p:sp>
      <p:sp>
        <p:nvSpPr>
          <p:cNvPr id="8" name="Text Placeholder 7"/>
          <p:cNvSpPr>
            <a:spLocks noGrp="1"/>
          </p:cNvSpPr>
          <p:nvPr>
            <p:ph type="body" sz="quarter" idx="71" hasCustomPrompt="1"/>
          </p:nvPr>
        </p:nvSpPr>
        <p:spPr>
          <a:xfrm>
            <a:off x="201099" y="194982"/>
            <a:ext cx="2448724" cy="2827125"/>
          </a:xfrm>
          <a:prstGeom prst="rect">
            <a:avLst/>
          </a:prstGeom>
        </p:spPr>
        <p:txBody>
          <a:bodyPr/>
          <a:lstStyle>
            <a:lvl1pPr>
              <a:defRPr baseline="0">
                <a:latin typeface="Helvetica"/>
                <a:cs typeface="Helvetica"/>
              </a:defRPr>
            </a:lvl1pPr>
          </a:lstStyle>
          <a:p>
            <a:pPr marL="192813" marR="0" lvl="0" indent="-192813" algn="l" defTabSz="257084" rtl="0" eaLnBrk="1" fontAlgn="auto" latinLnBrk="0" hangingPunct="1">
              <a:lnSpc>
                <a:spcPct val="100000"/>
              </a:lnSpc>
              <a:spcBef>
                <a:spcPct val="20000"/>
              </a:spcBef>
              <a:spcAft>
                <a:spcPts val="0"/>
              </a:spcAft>
              <a:buClrTx/>
              <a:buSzTx/>
              <a:buFont typeface="Arial"/>
              <a:buNone/>
              <a:tabLst/>
              <a:defRPr/>
            </a:pPr>
            <a:r>
              <a:rPr lang="en-GB" dirty="0"/>
              <a:t>Q &amp; A slide (r/b)</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 (with picture)">
    <p:spTree>
      <p:nvGrpSpPr>
        <p:cNvPr id="1" name=""/>
        <p:cNvGrpSpPr/>
        <p:nvPr/>
      </p:nvGrpSpPr>
      <p:grpSpPr>
        <a:xfrm>
          <a:off x="0" y="0"/>
          <a:ext cx="0" cy="0"/>
          <a:chOff x="0" y="0"/>
          <a:chExt cx="0" cy="0"/>
        </a:xfrm>
      </p:grpSpPr>
      <p:sp>
        <p:nvSpPr>
          <p:cNvPr id="15" name="Picture Placeholder 5"/>
          <p:cNvSpPr>
            <a:spLocks noGrp="1"/>
          </p:cNvSpPr>
          <p:nvPr>
            <p:ph type="pic" sz="quarter" idx="69"/>
          </p:nvPr>
        </p:nvSpPr>
        <p:spPr>
          <a:xfrm>
            <a:off x="2827607" y="258324"/>
            <a:ext cx="2717550" cy="2311849"/>
          </a:xfrm>
          <a:prstGeom prst="rect">
            <a:avLst/>
          </a:prstGeom>
        </p:spPr>
      </p:sp>
      <p:sp>
        <p:nvSpPr>
          <p:cNvPr id="16" name="Text Placeholder 6"/>
          <p:cNvSpPr>
            <a:spLocks noGrp="1"/>
          </p:cNvSpPr>
          <p:nvPr>
            <p:ph type="body" sz="quarter" idx="70" hasCustomPrompt="1"/>
          </p:nvPr>
        </p:nvSpPr>
        <p:spPr>
          <a:xfrm>
            <a:off x="201099" y="258324"/>
            <a:ext cx="2448724" cy="461226"/>
          </a:xfrm>
          <a:prstGeom prst="rect">
            <a:avLst/>
          </a:prstGeom>
        </p:spPr>
        <p:txBody>
          <a:bodyPr/>
          <a:lstStyle>
            <a:lvl1pPr marL="0" indent="0">
              <a:buNone/>
              <a:defRPr>
                <a:solidFill>
                  <a:srgbClr val="AF2A22"/>
                </a:solidFill>
                <a:latin typeface="Helvetica"/>
                <a:cs typeface="Helvetica"/>
              </a:defRPr>
            </a:lvl1pPr>
          </a:lstStyle>
          <a:p>
            <a:r>
              <a:rPr lang="en-GB" dirty="0"/>
              <a:t>Content slide 1</a:t>
            </a:r>
          </a:p>
        </p:txBody>
      </p:sp>
      <p:sp>
        <p:nvSpPr>
          <p:cNvPr id="17" name="Text Placeholder 7"/>
          <p:cNvSpPr>
            <a:spLocks noGrp="1"/>
          </p:cNvSpPr>
          <p:nvPr>
            <p:ph type="body" sz="quarter" idx="71"/>
          </p:nvPr>
        </p:nvSpPr>
        <p:spPr>
          <a:xfrm>
            <a:off x="201099" y="854993"/>
            <a:ext cx="2448724" cy="2167113"/>
          </a:xfrm>
          <a:prstGeom prst="rect">
            <a:avLst/>
          </a:prstGeom>
        </p:spPr>
        <p:txBody>
          <a:bodyPr/>
          <a:lstStyle>
            <a:lvl1pPr>
              <a:defRPr>
                <a:latin typeface="Helvetica"/>
                <a:cs typeface="Helvetica"/>
              </a:defRPr>
            </a:lvl1pPr>
          </a:lstStyle>
          <a:p>
            <a:endParaRPr lang="en-GB" dirty="0"/>
          </a:p>
        </p:txBody>
      </p:sp>
    </p:spTree>
    <p:extLst>
      <p:ext uri="{BB962C8B-B14F-4D97-AF65-F5344CB8AC3E}">
        <p14:creationId xmlns:p14="http://schemas.microsoft.com/office/powerpoint/2010/main" val="36576861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no picture)">
    <p:spTree>
      <p:nvGrpSpPr>
        <p:cNvPr id="1" name=""/>
        <p:cNvGrpSpPr/>
        <p:nvPr/>
      </p:nvGrpSpPr>
      <p:grpSpPr>
        <a:xfrm>
          <a:off x="0" y="0"/>
          <a:ext cx="0" cy="0"/>
          <a:chOff x="0" y="0"/>
          <a:chExt cx="0" cy="0"/>
        </a:xfrm>
      </p:grpSpPr>
      <p:sp>
        <p:nvSpPr>
          <p:cNvPr id="16" name="Text Placeholder 6"/>
          <p:cNvSpPr>
            <a:spLocks noGrp="1"/>
          </p:cNvSpPr>
          <p:nvPr>
            <p:ph type="body" sz="quarter" idx="70" hasCustomPrompt="1"/>
          </p:nvPr>
        </p:nvSpPr>
        <p:spPr>
          <a:xfrm>
            <a:off x="201098" y="258324"/>
            <a:ext cx="4776845" cy="461226"/>
          </a:xfrm>
          <a:prstGeom prst="rect">
            <a:avLst/>
          </a:prstGeom>
        </p:spPr>
        <p:txBody>
          <a:bodyPr/>
          <a:lstStyle>
            <a:lvl1pPr marL="0" indent="0">
              <a:buNone/>
              <a:defRPr>
                <a:solidFill>
                  <a:srgbClr val="AF2A22"/>
                </a:solidFill>
                <a:latin typeface="Helvetica"/>
                <a:cs typeface="Helvetica"/>
              </a:defRPr>
            </a:lvl1pPr>
          </a:lstStyle>
          <a:p>
            <a:r>
              <a:rPr lang="en-GB" dirty="0"/>
              <a:t>Content slide 2</a:t>
            </a:r>
          </a:p>
        </p:txBody>
      </p:sp>
      <p:sp>
        <p:nvSpPr>
          <p:cNvPr id="17" name="Text Placeholder 7"/>
          <p:cNvSpPr>
            <a:spLocks noGrp="1"/>
          </p:cNvSpPr>
          <p:nvPr>
            <p:ph type="body" sz="quarter" idx="71"/>
          </p:nvPr>
        </p:nvSpPr>
        <p:spPr>
          <a:xfrm>
            <a:off x="201099" y="854993"/>
            <a:ext cx="4776844" cy="2167113"/>
          </a:xfrm>
          <a:prstGeom prst="rect">
            <a:avLst/>
          </a:prstGeom>
        </p:spPr>
        <p:txBody>
          <a:bodyPr/>
          <a:lstStyle>
            <a:lvl1pPr>
              <a:defRPr>
                <a:latin typeface="Helvetica"/>
                <a:cs typeface="Helvetica"/>
              </a:defRPr>
            </a:lvl1pPr>
          </a:lstStyle>
          <a:p>
            <a:endParaRPr lang="en-GB" dirty="0"/>
          </a:p>
        </p:txBody>
      </p:sp>
    </p:spTree>
    <p:extLst>
      <p:ext uri="{BB962C8B-B14F-4D97-AF65-F5344CB8AC3E}">
        <p14:creationId xmlns:p14="http://schemas.microsoft.com/office/powerpoint/2010/main" val="3793072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slide">
    <p:spTree>
      <p:nvGrpSpPr>
        <p:cNvPr id="1" name=""/>
        <p:cNvGrpSpPr/>
        <p:nvPr/>
      </p:nvGrpSpPr>
      <p:grpSpPr>
        <a:xfrm>
          <a:off x="0" y="0"/>
          <a:ext cx="0" cy="0"/>
          <a:chOff x="0" y="0"/>
          <a:chExt cx="0" cy="0"/>
        </a:xfrm>
      </p:grpSpPr>
      <p:sp>
        <p:nvSpPr>
          <p:cNvPr id="12" name="Picture Placeholder 5"/>
          <p:cNvSpPr>
            <a:spLocks noGrp="1"/>
          </p:cNvSpPr>
          <p:nvPr>
            <p:ph type="pic" sz="quarter" idx="69"/>
          </p:nvPr>
        </p:nvSpPr>
        <p:spPr>
          <a:xfrm>
            <a:off x="0" y="0"/>
            <a:ext cx="5761038" cy="3236913"/>
          </a:xfrm>
          <a:prstGeom prst="rect">
            <a:avLst/>
          </a:prstGeom>
        </p:spPr>
      </p:sp>
    </p:spTree>
    <p:extLst>
      <p:ext uri="{BB962C8B-B14F-4D97-AF65-F5344CB8AC3E}">
        <p14:creationId xmlns:p14="http://schemas.microsoft.com/office/powerpoint/2010/main" val="20813105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AAECD-9F4C-4947-AC2C-B671337F0250}"/>
              </a:ext>
            </a:extLst>
          </p:cNvPr>
          <p:cNvSpPr>
            <a:spLocks noGrp="1"/>
          </p:cNvSpPr>
          <p:nvPr>
            <p:ph type="ctrTitle"/>
          </p:nvPr>
        </p:nvSpPr>
        <p:spPr>
          <a:xfrm>
            <a:off x="720725" y="530225"/>
            <a:ext cx="4319588" cy="1127125"/>
          </a:xfrm>
        </p:spPr>
        <p:txBody>
          <a:bodyPr anchor="b"/>
          <a:lstStyle>
            <a:lvl1pPr algn="ctr">
              <a:defRPr sz="6000"/>
            </a:lvl1pPr>
          </a:lstStyle>
          <a:p>
            <a:r>
              <a:rPr lang="en-GB"/>
              <a:t>Click to edit Master title style</a:t>
            </a:r>
            <a:endParaRPr lang="en-AT"/>
          </a:p>
        </p:txBody>
      </p:sp>
      <p:sp>
        <p:nvSpPr>
          <p:cNvPr id="3" name="Subtitle 2">
            <a:extLst>
              <a:ext uri="{FF2B5EF4-FFF2-40B4-BE49-F238E27FC236}">
                <a16:creationId xmlns:a16="http://schemas.microsoft.com/office/drawing/2014/main" id="{EAA2A020-71A9-294C-8BE7-CAE9DA8BDA83}"/>
              </a:ext>
            </a:extLst>
          </p:cNvPr>
          <p:cNvSpPr>
            <a:spLocks noGrp="1"/>
          </p:cNvSpPr>
          <p:nvPr>
            <p:ph type="subTitle" idx="1"/>
          </p:nvPr>
        </p:nvSpPr>
        <p:spPr>
          <a:xfrm>
            <a:off x="720725" y="1700213"/>
            <a:ext cx="4319588" cy="7810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AT"/>
          </a:p>
        </p:txBody>
      </p:sp>
      <p:sp>
        <p:nvSpPr>
          <p:cNvPr id="4" name="Date Placeholder 3">
            <a:extLst>
              <a:ext uri="{FF2B5EF4-FFF2-40B4-BE49-F238E27FC236}">
                <a16:creationId xmlns:a16="http://schemas.microsoft.com/office/drawing/2014/main" id="{05F0433F-B776-5745-A7D8-C8F7EE8FE106}"/>
              </a:ext>
            </a:extLst>
          </p:cNvPr>
          <p:cNvSpPr>
            <a:spLocks noGrp="1"/>
          </p:cNvSpPr>
          <p:nvPr>
            <p:ph type="dt" sz="half" idx="10"/>
          </p:nvPr>
        </p:nvSpPr>
        <p:spPr/>
        <p:txBody>
          <a:bodyPr/>
          <a:lstStyle/>
          <a:p>
            <a:fld id="{FA168A24-3078-1441-8F47-353A581E1639}" type="datetimeFigureOut">
              <a:rPr lang="en-AT" smtClean="0"/>
              <a:t>08.11.20</a:t>
            </a:fld>
            <a:endParaRPr lang="en-AT"/>
          </a:p>
        </p:txBody>
      </p:sp>
      <p:sp>
        <p:nvSpPr>
          <p:cNvPr id="5" name="Footer Placeholder 4">
            <a:extLst>
              <a:ext uri="{FF2B5EF4-FFF2-40B4-BE49-F238E27FC236}">
                <a16:creationId xmlns:a16="http://schemas.microsoft.com/office/drawing/2014/main" id="{3182BC15-D48E-624A-A318-C7FD1876B5F5}"/>
              </a:ext>
            </a:extLst>
          </p:cNvPr>
          <p:cNvSpPr>
            <a:spLocks noGrp="1"/>
          </p:cNvSpPr>
          <p:nvPr>
            <p:ph type="ftr" sz="quarter" idx="11"/>
          </p:nvPr>
        </p:nvSpPr>
        <p:spPr/>
        <p:txBody>
          <a:bodyPr/>
          <a:lstStyle/>
          <a:p>
            <a:endParaRPr lang="en-AT"/>
          </a:p>
        </p:txBody>
      </p:sp>
      <p:sp>
        <p:nvSpPr>
          <p:cNvPr id="6" name="Slide Number Placeholder 5">
            <a:extLst>
              <a:ext uri="{FF2B5EF4-FFF2-40B4-BE49-F238E27FC236}">
                <a16:creationId xmlns:a16="http://schemas.microsoft.com/office/drawing/2014/main" id="{F7992AF3-61AA-6140-8794-81C7ED071BE7}"/>
              </a:ext>
            </a:extLst>
          </p:cNvPr>
          <p:cNvSpPr>
            <a:spLocks noGrp="1"/>
          </p:cNvSpPr>
          <p:nvPr>
            <p:ph type="sldNum" sz="quarter" idx="12"/>
          </p:nvPr>
        </p:nvSpPr>
        <p:spPr/>
        <p:txBody>
          <a:bodyPr/>
          <a:lstStyle/>
          <a:p>
            <a:fld id="{A832E506-2648-5A44-89FE-93F23926EF5A}" type="slidenum">
              <a:rPr lang="en-AT" smtClean="0"/>
              <a:t>‹#›</a:t>
            </a:fld>
            <a:endParaRPr lang="en-AT"/>
          </a:p>
        </p:txBody>
      </p:sp>
    </p:spTree>
    <p:extLst>
      <p:ext uri="{BB962C8B-B14F-4D97-AF65-F5344CB8AC3E}">
        <p14:creationId xmlns:p14="http://schemas.microsoft.com/office/powerpoint/2010/main" val="7801120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A0625-7C73-B747-B840-6F3EA6D3C9BE}"/>
              </a:ext>
            </a:extLst>
          </p:cNvPr>
          <p:cNvSpPr>
            <a:spLocks noGrp="1"/>
          </p:cNvSpPr>
          <p:nvPr>
            <p:ph type="title"/>
          </p:nvPr>
        </p:nvSpPr>
        <p:spPr/>
        <p:txBody>
          <a:bodyPr/>
          <a:lstStyle/>
          <a:p>
            <a:r>
              <a:rPr lang="en-GB"/>
              <a:t>Click to edit Master title style</a:t>
            </a:r>
            <a:endParaRPr lang="en-AT"/>
          </a:p>
        </p:txBody>
      </p:sp>
      <p:sp>
        <p:nvSpPr>
          <p:cNvPr id="3" name="Content Placeholder 2">
            <a:extLst>
              <a:ext uri="{FF2B5EF4-FFF2-40B4-BE49-F238E27FC236}">
                <a16:creationId xmlns:a16="http://schemas.microsoft.com/office/drawing/2014/main" id="{F90709C7-A8F1-694B-8AF8-C1880E032FE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T"/>
          </a:p>
        </p:txBody>
      </p:sp>
      <p:sp>
        <p:nvSpPr>
          <p:cNvPr id="4" name="Date Placeholder 3">
            <a:extLst>
              <a:ext uri="{FF2B5EF4-FFF2-40B4-BE49-F238E27FC236}">
                <a16:creationId xmlns:a16="http://schemas.microsoft.com/office/drawing/2014/main" id="{5CE3F77D-E524-6942-AD61-3D1FA97A0E12}"/>
              </a:ext>
            </a:extLst>
          </p:cNvPr>
          <p:cNvSpPr>
            <a:spLocks noGrp="1"/>
          </p:cNvSpPr>
          <p:nvPr>
            <p:ph type="dt" sz="half" idx="10"/>
          </p:nvPr>
        </p:nvSpPr>
        <p:spPr/>
        <p:txBody>
          <a:bodyPr/>
          <a:lstStyle/>
          <a:p>
            <a:fld id="{FA168A24-3078-1441-8F47-353A581E1639}" type="datetimeFigureOut">
              <a:rPr lang="en-AT" smtClean="0"/>
              <a:t>08.11.20</a:t>
            </a:fld>
            <a:endParaRPr lang="en-AT"/>
          </a:p>
        </p:txBody>
      </p:sp>
      <p:sp>
        <p:nvSpPr>
          <p:cNvPr id="5" name="Footer Placeholder 4">
            <a:extLst>
              <a:ext uri="{FF2B5EF4-FFF2-40B4-BE49-F238E27FC236}">
                <a16:creationId xmlns:a16="http://schemas.microsoft.com/office/drawing/2014/main" id="{7248ACB8-D2F9-624B-89F2-C805EE98EE96}"/>
              </a:ext>
            </a:extLst>
          </p:cNvPr>
          <p:cNvSpPr>
            <a:spLocks noGrp="1"/>
          </p:cNvSpPr>
          <p:nvPr>
            <p:ph type="ftr" sz="quarter" idx="11"/>
          </p:nvPr>
        </p:nvSpPr>
        <p:spPr/>
        <p:txBody>
          <a:bodyPr/>
          <a:lstStyle/>
          <a:p>
            <a:endParaRPr lang="en-AT"/>
          </a:p>
        </p:txBody>
      </p:sp>
      <p:sp>
        <p:nvSpPr>
          <p:cNvPr id="6" name="Slide Number Placeholder 5">
            <a:extLst>
              <a:ext uri="{FF2B5EF4-FFF2-40B4-BE49-F238E27FC236}">
                <a16:creationId xmlns:a16="http://schemas.microsoft.com/office/drawing/2014/main" id="{F54F7715-EB48-2442-A963-C995BBDF1513}"/>
              </a:ext>
            </a:extLst>
          </p:cNvPr>
          <p:cNvSpPr>
            <a:spLocks noGrp="1"/>
          </p:cNvSpPr>
          <p:nvPr>
            <p:ph type="sldNum" sz="quarter" idx="12"/>
          </p:nvPr>
        </p:nvSpPr>
        <p:spPr/>
        <p:txBody>
          <a:bodyPr/>
          <a:lstStyle/>
          <a:p>
            <a:fld id="{A832E506-2648-5A44-89FE-93F23926EF5A}" type="slidenum">
              <a:rPr lang="en-AT" smtClean="0"/>
              <a:t>‹#›</a:t>
            </a:fld>
            <a:endParaRPr lang="en-AT"/>
          </a:p>
        </p:txBody>
      </p:sp>
    </p:spTree>
    <p:extLst>
      <p:ext uri="{BB962C8B-B14F-4D97-AF65-F5344CB8AC3E}">
        <p14:creationId xmlns:p14="http://schemas.microsoft.com/office/powerpoint/2010/main" val="33533803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6957D-2C46-9341-A16B-140780475DAE}"/>
              </a:ext>
            </a:extLst>
          </p:cNvPr>
          <p:cNvSpPr>
            <a:spLocks noGrp="1"/>
          </p:cNvSpPr>
          <p:nvPr>
            <p:ph type="title"/>
          </p:nvPr>
        </p:nvSpPr>
        <p:spPr>
          <a:xfrm>
            <a:off x="393700" y="806450"/>
            <a:ext cx="4968875" cy="1347788"/>
          </a:xfrm>
        </p:spPr>
        <p:txBody>
          <a:bodyPr anchor="b"/>
          <a:lstStyle>
            <a:lvl1pPr>
              <a:defRPr sz="6000"/>
            </a:lvl1pPr>
          </a:lstStyle>
          <a:p>
            <a:r>
              <a:rPr lang="en-GB"/>
              <a:t>Click to edit Master title style</a:t>
            </a:r>
            <a:endParaRPr lang="en-AT"/>
          </a:p>
        </p:txBody>
      </p:sp>
      <p:sp>
        <p:nvSpPr>
          <p:cNvPr id="3" name="Text Placeholder 2">
            <a:extLst>
              <a:ext uri="{FF2B5EF4-FFF2-40B4-BE49-F238E27FC236}">
                <a16:creationId xmlns:a16="http://schemas.microsoft.com/office/drawing/2014/main" id="{8A5CD8F7-C989-CC4F-9DAD-CC261FFD5A8A}"/>
              </a:ext>
            </a:extLst>
          </p:cNvPr>
          <p:cNvSpPr>
            <a:spLocks noGrp="1"/>
          </p:cNvSpPr>
          <p:nvPr>
            <p:ph type="body" idx="1"/>
          </p:nvPr>
        </p:nvSpPr>
        <p:spPr>
          <a:xfrm>
            <a:off x="393700" y="2166938"/>
            <a:ext cx="4968875" cy="7080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AF8D018-CC30-594D-A2EA-EFA903647109}"/>
              </a:ext>
            </a:extLst>
          </p:cNvPr>
          <p:cNvSpPr>
            <a:spLocks noGrp="1"/>
          </p:cNvSpPr>
          <p:nvPr>
            <p:ph type="dt" sz="half" idx="10"/>
          </p:nvPr>
        </p:nvSpPr>
        <p:spPr/>
        <p:txBody>
          <a:bodyPr/>
          <a:lstStyle/>
          <a:p>
            <a:fld id="{FA168A24-3078-1441-8F47-353A581E1639}" type="datetimeFigureOut">
              <a:rPr lang="en-AT" smtClean="0"/>
              <a:t>08.11.20</a:t>
            </a:fld>
            <a:endParaRPr lang="en-AT"/>
          </a:p>
        </p:txBody>
      </p:sp>
      <p:sp>
        <p:nvSpPr>
          <p:cNvPr id="5" name="Footer Placeholder 4">
            <a:extLst>
              <a:ext uri="{FF2B5EF4-FFF2-40B4-BE49-F238E27FC236}">
                <a16:creationId xmlns:a16="http://schemas.microsoft.com/office/drawing/2014/main" id="{D946EB99-D2C3-064E-8D2A-3BE04D49BD89}"/>
              </a:ext>
            </a:extLst>
          </p:cNvPr>
          <p:cNvSpPr>
            <a:spLocks noGrp="1"/>
          </p:cNvSpPr>
          <p:nvPr>
            <p:ph type="ftr" sz="quarter" idx="11"/>
          </p:nvPr>
        </p:nvSpPr>
        <p:spPr/>
        <p:txBody>
          <a:bodyPr/>
          <a:lstStyle/>
          <a:p>
            <a:endParaRPr lang="en-AT"/>
          </a:p>
        </p:txBody>
      </p:sp>
      <p:sp>
        <p:nvSpPr>
          <p:cNvPr id="6" name="Slide Number Placeholder 5">
            <a:extLst>
              <a:ext uri="{FF2B5EF4-FFF2-40B4-BE49-F238E27FC236}">
                <a16:creationId xmlns:a16="http://schemas.microsoft.com/office/drawing/2014/main" id="{E54AC6D3-408B-B043-8DEE-DE924864FAA6}"/>
              </a:ext>
            </a:extLst>
          </p:cNvPr>
          <p:cNvSpPr>
            <a:spLocks noGrp="1"/>
          </p:cNvSpPr>
          <p:nvPr>
            <p:ph type="sldNum" sz="quarter" idx="12"/>
          </p:nvPr>
        </p:nvSpPr>
        <p:spPr/>
        <p:txBody>
          <a:bodyPr/>
          <a:lstStyle/>
          <a:p>
            <a:fld id="{A832E506-2648-5A44-89FE-93F23926EF5A}" type="slidenum">
              <a:rPr lang="en-AT" smtClean="0"/>
              <a:t>‹#›</a:t>
            </a:fld>
            <a:endParaRPr lang="en-AT"/>
          </a:p>
        </p:txBody>
      </p:sp>
    </p:spTree>
    <p:extLst>
      <p:ext uri="{BB962C8B-B14F-4D97-AF65-F5344CB8AC3E}">
        <p14:creationId xmlns:p14="http://schemas.microsoft.com/office/powerpoint/2010/main" val="32362703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B56C0-011A-5543-BA1C-5855AE11451A}"/>
              </a:ext>
            </a:extLst>
          </p:cNvPr>
          <p:cNvSpPr>
            <a:spLocks noGrp="1"/>
          </p:cNvSpPr>
          <p:nvPr>
            <p:ph type="title"/>
          </p:nvPr>
        </p:nvSpPr>
        <p:spPr/>
        <p:txBody>
          <a:bodyPr/>
          <a:lstStyle/>
          <a:p>
            <a:r>
              <a:rPr lang="en-GB"/>
              <a:t>Click to edit Master title style</a:t>
            </a:r>
            <a:endParaRPr lang="en-AT"/>
          </a:p>
        </p:txBody>
      </p:sp>
      <p:sp>
        <p:nvSpPr>
          <p:cNvPr id="3" name="Content Placeholder 2">
            <a:extLst>
              <a:ext uri="{FF2B5EF4-FFF2-40B4-BE49-F238E27FC236}">
                <a16:creationId xmlns:a16="http://schemas.microsoft.com/office/drawing/2014/main" id="{EF5CC2DD-A9CA-E041-9CE4-18FD51AB47B3}"/>
              </a:ext>
            </a:extLst>
          </p:cNvPr>
          <p:cNvSpPr>
            <a:spLocks noGrp="1"/>
          </p:cNvSpPr>
          <p:nvPr>
            <p:ph sz="half" idx="1"/>
          </p:nvPr>
        </p:nvSpPr>
        <p:spPr>
          <a:xfrm>
            <a:off x="395288" y="862013"/>
            <a:ext cx="2408237" cy="20542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T"/>
          </a:p>
        </p:txBody>
      </p:sp>
      <p:sp>
        <p:nvSpPr>
          <p:cNvPr id="4" name="Content Placeholder 3">
            <a:extLst>
              <a:ext uri="{FF2B5EF4-FFF2-40B4-BE49-F238E27FC236}">
                <a16:creationId xmlns:a16="http://schemas.microsoft.com/office/drawing/2014/main" id="{090B61C4-446D-894E-9C20-3C5E5B8D27CF}"/>
              </a:ext>
            </a:extLst>
          </p:cNvPr>
          <p:cNvSpPr>
            <a:spLocks noGrp="1"/>
          </p:cNvSpPr>
          <p:nvPr>
            <p:ph sz="half" idx="2"/>
          </p:nvPr>
        </p:nvSpPr>
        <p:spPr>
          <a:xfrm>
            <a:off x="2955925" y="862013"/>
            <a:ext cx="2409825" cy="20542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T"/>
          </a:p>
        </p:txBody>
      </p:sp>
      <p:sp>
        <p:nvSpPr>
          <p:cNvPr id="5" name="Date Placeholder 4">
            <a:extLst>
              <a:ext uri="{FF2B5EF4-FFF2-40B4-BE49-F238E27FC236}">
                <a16:creationId xmlns:a16="http://schemas.microsoft.com/office/drawing/2014/main" id="{F29AD10B-CC70-5C46-8A64-4D1476872BA6}"/>
              </a:ext>
            </a:extLst>
          </p:cNvPr>
          <p:cNvSpPr>
            <a:spLocks noGrp="1"/>
          </p:cNvSpPr>
          <p:nvPr>
            <p:ph type="dt" sz="half" idx="10"/>
          </p:nvPr>
        </p:nvSpPr>
        <p:spPr/>
        <p:txBody>
          <a:bodyPr/>
          <a:lstStyle/>
          <a:p>
            <a:fld id="{FA168A24-3078-1441-8F47-353A581E1639}" type="datetimeFigureOut">
              <a:rPr lang="en-AT" smtClean="0"/>
              <a:t>08.11.20</a:t>
            </a:fld>
            <a:endParaRPr lang="en-AT"/>
          </a:p>
        </p:txBody>
      </p:sp>
      <p:sp>
        <p:nvSpPr>
          <p:cNvPr id="6" name="Footer Placeholder 5">
            <a:extLst>
              <a:ext uri="{FF2B5EF4-FFF2-40B4-BE49-F238E27FC236}">
                <a16:creationId xmlns:a16="http://schemas.microsoft.com/office/drawing/2014/main" id="{47AFC292-EF31-3F48-90CB-D1223E0DE670}"/>
              </a:ext>
            </a:extLst>
          </p:cNvPr>
          <p:cNvSpPr>
            <a:spLocks noGrp="1"/>
          </p:cNvSpPr>
          <p:nvPr>
            <p:ph type="ftr" sz="quarter" idx="11"/>
          </p:nvPr>
        </p:nvSpPr>
        <p:spPr/>
        <p:txBody>
          <a:bodyPr/>
          <a:lstStyle/>
          <a:p>
            <a:endParaRPr lang="en-AT"/>
          </a:p>
        </p:txBody>
      </p:sp>
      <p:sp>
        <p:nvSpPr>
          <p:cNvPr id="7" name="Slide Number Placeholder 6">
            <a:extLst>
              <a:ext uri="{FF2B5EF4-FFF2-40B4-BE49-F238E27FC236}">
                <a16:creationId xmlns:a16="http://schemas.microsoft.com/office/drawing/2014/main" id="{1FECA39B-73B1-FB43-B3A7-CB6F5AA984E1}"/>
              </a:ext>
            </a:extLst>
          </p:cNvPr>
          <p:cNvSpPr>
            <a:spLocks noGrp="1"/>
          </p:cNvSpPr>
          <p:nvPr>
            <p:ph type="sldNum" sz="quarter" idx="12"/>
          </p:nvPr>
        </p:nvSpPr>
        <p:spPr/>
        <p:txBody>
          <a:bodyPr/>
          <a:lstStyle/>
          <a:p>
            <a:fld id="{A832E506-2648-5A44-89FE-93F23926EF5A}" type="slidenum">
              <a:rPr lang="en-AT" smtClean="0"/>
              <a:t>‹#›</a:t>
            </a:fld>
            <a:endParaRPr lang="en-AT"/>
          </a:p>
        </p:txBody>
      </p:sp>
    </p:spTree>
    <p:extLst>
      <p:ext uri="{BB962C8B-B14F-4D97-AF65-F5344CB8AC3E}">
        <p14:creationId xmlns:p14="http://schemas.microsoft.com/office/powerpoint/2010/main" val="36186374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28EF3-5445-E946-B133-D48B3D1FA77C}"/>
              </a:ext>
            </a:extLst>
          </p:cNvPr>
          <p:cNvSpPr>
            <a:spLocks noGrp="1"/>
          </p:cNvSpPr>
          <p:nvPr>
            <p:ph type="title"/>
          </p:nvPr>
        </p:nvSpPr>
        <p:spPr>
          <a:xfrm>
            <a:off x="396875" y="173038"/>
            <a:ext cx="4968875" cy="625475"/>
          </a:xfrm>
        </p:spPr>
        <p:txBody>
          <a:bodyPr/>
          <a:lstStyle/>
          <a:p>
            <a:r>
              <a:rPr lang="en-GB"/>
              <a:t>Click to edit Master title style</a:t>
            </a:r>
            <a:endParaRPr lang="en-AT"/>
          </a:p>
        </p:txBody>
      </p:sp>
      <p:sp>
        <p:nvSpPr>
          <p:cNvPr id="3" name="Text Placeholder 2">
            <a:extLst>
              <a:ext uri="{FF2B5EF4-FFF2-40B4-BE49-F238E27FC236}">
                <a16:creationId xmlns:a16="http://schemas.microsoft.com/office/drawing/2014/main" id="{916944A8-D328-9149-A271-F54AB38182FB}"/>
              </a:ext>
            </a:extLst>
          </p:cNvPr>
          <p:cNvSpPr>
            <a:spLocks noGrp="1"/>
          </p:cNvSpPr>
          <p:nvPr>
            <p:ph type="body" idx="1"/>
          </p:nvPr>
        </p:nvSpPr>
        <p:spPr>
          <a:xfrm>
            <a:off x="396875" y="793750"/>
            <a:ext cx="2436813" cy="3889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F0E3934-5434-454E-AC0D-D35F4EAC5E55}"/>
              </a:ext>
            </a:extLst>
          </p:cNvPr>
          <p:cNvSpPr>
            <a:spLocks noGrp="1"/>
          </p:cNvSpPr>
          <p:nvPr>
            <p:ph sz="half" idx="2"/>
          </p:nvPr>
        </p:nvSpPr>
        <p:spPr>
          <a:xfrm>
            <a:off x="396875" y="1182688"/>
            <a:ext cx="2436813" cy="17383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T"/>
          </a:p>
        </p:txBody>
      </p:sp>
      <p:sp>
        <p:nvSpPr>
          <p:cNvPr id="5" name="Text Placeholder 4">
            <a:extLst>
              <a:ext uri="{FF2B5EF4-FFF2-40B4-BE49-F238E27FC236}">
                <a16:creationId xmlns:a16="http://schemas.microsoft.com/office/drawing/2014/main" id="{47422A9B-9D27-6E47-AA52-6E9D98D72BEA}"/>
              </a:ext>
            </a:extLst>
          </p:cNvPr>
          <p:cNvSpPr>
            <a:spLocks noGrp="1"/>
          </p:cNvSpPr>
          <p:nvPr>
            <p:ph type="body" sz="quarter" idx="3"/>
          </p:nvPr>
        </p:nvSpPr>
        <p:spPr>
          <a:xfrm>
            <a:off x="2916238" y="793750"/>
            <a:ext cx="2449512" cy="3889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DF6851A-6436-3A4F-8400-A3468A52433B}"/>
              </a:ext>
            </a:extLst>
          </p:cNvPr>
          <p:cNvSpPr>
            <a:spLocks noGrp="1"/>
          </p:cNvSpPr>
          <p:nvPr>
            <p:ph sz="quarter" idx="4"/>
          </p:nvPr>
        </p:nvSpPr>
        <p:spPr>
          <a:xfrm>
            <a:off x="2916238" y="1182688"/>
            <a:ext cx="2449512" cy="17383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T"/>
          </a:p>
        </p:txBody>
      </p:sp>
      <p:sp>
        <p:nvSpPr>
          <p:cNvPr id="7" name="Date Placeholder 6">
            <a:extLst>
              <a:ext uri="{FF2B5EF4-FFF2-40B4-BE49-F238E27FC236}">
                <a16:creationId xmlns:a16="http://schemas.microsoft.com/office/drawing/2014/main" id="{01BE3703-E344-DC4D-938C-29E91D08E047}"/>
              </a:ext>
            </a:extLst>
          </p:cNvPr>
          <p:cNvSpPr>
            <a:spLocks noGrp="1"/>
          </p:cNvSpPr>
          <p:nvPr>
            <p:ph type="dt" sz="half" idx="10"/>
          </p:nvPr>
        </p:nvSpPr>
        <p:spPr/>
        <p:txBody>
          <a:bodyPr/>
          <a:lstStyle/>
          <a:p>
            <a:fld id="{FA168A24-3078-1441-8F47-353A581E1639}" type="datetimeFigureOut">
              <a:rPr lang="en-AT" smtClean="0"/>
              <a:t>08.11.20</a:t>
            </a:fld>
            <a:endParaRPr lang="en-AT"/>
          </a:p>
        </p:txBody>
      </p:sp>
      <p:sp>
        <p:nvSpPr>
          <p:cNvPr id="8" name="Footer Placeholder 7">
            <a:extLst>
              <a:ext uri="{FF2B5EF4-FFF2-40B4-BE49-F238E27FC236}">
                <a16:creationId xmlns:a16="http://schemas.microsoft.com/office/drawing/2014/main" id="{D78F76F8-B169-954F-890E-2194737E7FD7}"/>
              </a:ext>
            </a:extLst>
          </p:cNvPr>
          <p:cNvSpPr>
            <a:spLocks noGrp="1"/>
          </p:cNvSpPr>
          <p:nvPr>
            <p:ph type="ftr" sz="quarter" idx="11"/>
          </p:nvPr>
        </p:nvSpPr>
        <p:spPr/>
        <p:txBody>
          <a:bodyPr/>
          <a:lstStyle/>
          <a:p>
            <a:endParaRPr lang="en-AT"/>
          </a:p>
        </p:txBody>
      </p:sp>
      <p:sp>
        <p:nvSpPr>
          <p:cNvPr id="9" name="Slide Number Placeholder 8">
            <a:extLst>
              <a:ext uri="{FF2B5EF4-FFF2-40B4-BE49-F238E27FC236}">
                <a16:creationId xmlns:a16="http://schemas.microsoft.com/office/drawing/2014/main" id="{494E84DB-D3E1-D346-A46C-33B10C9F79BC}"/>
              </a:ext>
            </a:extLst>
          </p:cNvPr>
          <p:cNvSpPr>
            <a:spLocks noGrp="1"/>
          </p:cNvSpPr>
          <p:nvPr>
            <p:ph type="sldNum" sz="quarter" idx="12"/>
          </p:nvPr>
        </p:nvSpPr>
        <p:spPr/>
        <p:txBody>
          <a:bodyPr/>
          <a:lstStyle/>
          <a:p>
            <a:fld id="{A832E506-2648-5A44-89FE-93F23926EF5A}" type="slidenum">
              <a:rPr lang="en-AT" smtClean="0"/>
              <a:t>‹#›</a:t>
            </a:fld>
            <a:endParaRPr lang="en-AT"/>
          </a:p>
        </p:txBody>
      </p:sp>
    </p:spTree>
    <p:extLst>
      <p:ext uri="{BB962C8B-B14F-4D97-AF65-F5344CB8AC3E}">
        <p14:creationId xmlns:p14="http://schemas.microsoft.com/office/powerpoint/2010/main" val="11314631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7852E-2BFC-9B47-B6E9-82E66A5A8965}"/>
              </a:ext>
            </a:extLst>
          </p:cNvPr>
          <p:cNvSpPr>
            <a:spLocks noGrp="1"/>
          </p:cNvSpPr>
          <p:nvPr>
            <p:ph type="title"/>
          </p:nvPr>
        </p:nvSpPr>
        <p:spPr/>
        <p:txBody>
          <a:bodyPr/>
          <a:lstStyle/>
          <a:p>
            <a:r>
              <a:rPr lang="en-GB"/>
              <a:t>Click to edit Master title style</a:t>
            </a:r>
            <a:endParaRPr lang="en-AT"/>
          </a:p>
        </p:txBody>
      </p:sp>
      <p:sp>
        <p:nvSpPr>
          <p:cNvPr id="3" name="Date Placeholder 2">
            <a:extLst>
              <a:ext uri="{FF2B5EF4-FFF2-40B4-BE49-F238E27FC236}">
                <a16:creationId xmlns:a16="http://schemas.microsoft.com/office/drawing/2014/main" id="{F7C77A50-B681-B44F-A9C6-D0C7A7641282}"/>
              </a:ext>
            </a:extLst>
          </p:cNvPr>
          <p:cNvSpPr>
            <a:spLocks noGrp="1"/>
          </p:cNvSpPr>
          <p:nvPr>
            <p:ph type="dt" sz="half" idx="10"/>
          </p:nvPr>
        </p:nvSpPr>
        <p:spPr/>
        <p:txBody>
          <a:bodyPr/>
          <a:lstStyle/>
          <a:p>
            <a:fld id="{FA168A24-3078-1441-8F47-353A581E1639}" type="datetimeFigureOut">
              <a:rPr lang="en-AT" smtClean="0"/>
              <a:t>08.11.20</a:t>
            </a:fld>
            <a:endParaRPr lang="en-AT"/>
          </a:p>
        </p:txBody>
      </p:sp>
      <p:sp>
        <p:nvSpPr>
          <p:cNvPr id="4" name="Footer Placeholder 3">
            <a:extLst>
              <a:ext uri="{FF2B5EF4-FFF2-40B4-BE49-F238E27FC236}">
                <a16:creationId xmlns:a16="http://schemas.microsoft.com/office/drawing/2014/main" id="{F7ACB475-99E2-604D-914E-6DF540F9FF9B}"/>
              </a:ext>
            </a:extLst>
          </p:cNvPr>
          <p:cNvSpPr>
            <a:spLocks noGrp="1"/>
          </p:cNvSpPr>
          <p:nvPr>
            <p:ph type="ftr" sz="quarter" idx="11"/>
          </p:nvPr>
        </p:nvSpPr>
        <p:spPr/>
        <p:txBody>
          <a:bodyPr/>
          <a:lstStyle/>
          <a:p>
            <a:endParaRPr lang="en-AT"/>
          </a:p>
        </p:txBody>
      </p:sp>
      <p:sp>
        <p:nvSpPr>
          <p:cNvPr id="5" name="Slide Number Placeholder 4">
            <a:extLst>
              <a:ext uri="{FF2B5EF4-FFF2-40B4-BE49-F238E27FC236}">
                <a16:creationId xmlns:a16="http://schemas.microsoft.com/office/drawing/2014/main" id="{126825E6-CE6D-CA4B-BD28-6846333F380B}"/>
              </a:ext>
            </a:extLst>
          </p:cNvPr>
          <p:cNvSpPr>
            <a:spLocks noGrp="1"/>
          </p:cNvSpPr>
          <p:nvPr>
            <p:ph type="sldNum" sz="quarter" idx="12"/>
          </p:nvPr>
        </p:nvSpPr>
        <p:spPr/>
        <p:txBody>
          <a:bodyPr/>
          <a:lstStyle/>
          <a:p>
            <a:fld id="{A832E506-2648-5A44-89FE-93F23926EF5A}" type="slidenum">
              <a:rPr lang="en-AT" smtClean="0"/>
              <a:t>‹#›</a:t>
            </a:fld>
            <a:endParaRPr lang="en-AT"/>
          </a:p>
        </p:txBody>
      </p:sp>
    </p:spTree>
    <p:extLst>
      <p:ext uri="{BB962C8B-B14F-4D97-AF65-F5344CB8AC3E}">
        <p14:creationId xmlns:p14="http://schemas.microsoft.com/office/powerpoint/2010/main" val="26999995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59F78E-43E4-8E44-A72A-8CDA062FDA6D}"/>
              </a:ext>
            </a:extLst>
          </p:cNvPr>
          <p:cNvSpPr>
            <a:spLocks noGrp="1"/>
          </p:cNvSpPr>
          <p:nvPr>
            <p:ph type="dt" sz="half" idx="10"/>
          </p:nvPr>
        </p:nvSpPr>
        <p:spPr/>
        <p:txBody>
          <a:bodyPr/>
          <a:lstStyle/>
          <a:p>
            <a:fld id="{FA168A24-3078-1441-8F47-353A581E1639}" type="datetimeFigureOut">
              <a:rPr lang="en-AT" smtClean="0"/>
              <a:t>08.11.20</a:t>
            </a:fld>
            <a:endParaRPr lang="en-AT"/>
          </a:p>
        </p:txBody>
      </p:sp>
      <p:sp>
        <p:nvSpPr>
          <p:cNvPr id="3" name="Footer Placeholder 2">
            <a:extLst>
              <a:ext uri="{FF2B5EF4-FFF2-40B4-BE49-F238E27FC236}">
                <a16:creationId xmlns:a16="http://schemas.microsoft.com/office/drawing/2014/main" id="{17779065-6C2C-3042-9863-60E3D20F3598}"/>
              </a:ext>
            </a:extLst>
          </p:cNvPr>
          <p:cNvSpPr>
            <a:spLocks noGrp="1"/>
          </p:cNvSpPr>
          <p:nvPr>
            <p:ph type="ftr" sz="quarter" idx="11"/>
          </p:nvPr>
        </p:nvSpPr>
        <p:spPr/>
        <p:txBody>
          <a:bodyPr/>
          <a:lstStyle/>
          <a:p>
            <a:endParaRPr lang="en-AT"/>
          </a:p>
        </p:txBody>
      </p:sp>
      <p:sp>
        <p:nvSpPr>
          <p:cNvPr id="4" name="Slide Number Placeholder 3">
            <a:extLst>
              <a:ext uri="{FF2B5EF4-FFF2-40B4-BE49-F238E27FC236}">
                <a16:creationId xmlns:a16="http://schemas.microsoft.com/office/drawing/2014/main" id="{775E86DE-AF71-194B-8C25-B3A794AAB010}"/>
              </a:ext>
            </a:extLst>
          </p:cNvPr>
          <p:cNvSpPr>
            <a:spLocks noGrp="1"/>
          </p:cNvSpPr>
          <p:nvPr>
            <p:ph type="sldNum" sz="quarter" idx="12"/>
          </p:nvPr>
        </p:nvSpPr>
        <p:spPr/>
        <p:txBody>
          <a:bodyPr/>
          <a:lstStyle/>
          <a:p>
            <a:fld id="{A832E506-2648-5A44-89FE-93F23926EF5A}" type="slidenum">
              <a:rPr lang="en-AT" smtClean="0"/>
              <a:t>‹#›</a:t>
            </a:fld>
            <a:endParaRPr lang="en-AT"/>
          </a:p>
        </p:txBody>
      </p:sp>
    </p:spTree>
    <p:extLst>
      <p:ext uri="{BB962C8B-B14F-4D97-AF65-F5344CB8AC3E}">
        <p14:creationId xmlns:p14="http://schemas.microsoft.com/office/powerpoint/2010/main" val="13818761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C9D94-A900-4D4A-A944-9D57B4DF9964}"/>
              </a:ext>
            </a:extLst>
          </p:cNvPr>
          <p:cNvSpPr>
            <a:spLocks noGrp="1"/>
          </p:cNvSpPr>
          <p:nvPr>
            <p:ph type="title"/>
          </p:nvPr>
        </p:nvSpPr>
        <p:spPr>
          <a:xfrm>
            <a:off x="396875" y="215900"/>
            <a:ext cx="1857375" cy="755650"/>
          </a:xfrm>
        </p:spPr>
        <p:txBody>
          <a:bodyPr anchor="b"/>
          <a:lstStyle>
            <a:lvl1pPr>
              <a:defRPr sz="3200"/>
            </a:lvl1pPr>
          </a:lstStyle>
          <a:p>
            <a:r>
              <a:rPr lang="en-GB"/>
              <a:t>Click to edit Master title style</a:t>
            </a:r>
            <a:endParaRPr lang="en-AT"/>
          </a:p>
        </p:txBody>
      </p:sp>
      <p:sp>
        <p:nvSpPr>
          <p:cNvPr id="3" name="Content Placeholder 2">
            <a:extLst>
              <a:ext uri="{FF2B5EF4-FFF2-40B4-BE49-F238E27FC236}">
                <a16:creationId xmlns:a16="http://schemas.microsoft.com/office/drawing/2014/main" id="{A63134CF-5288-BB4C-8E28-163D6A385FB7}"/>
              </a:ext>
            </a:extLst>
          </p:cNvPr>
          <p:cNvSpPr>
            <a:spLocks noGrp="1"/>
          </p:cNvSpPr>
          <p:nvPr>
            <p:ph idx="1"/>
          </p:nvPr>
        </p:nvSpPr>
        <p:spPr>
          <a:xfrm>
            <a:off x="2449513" y="466725"/>
            <a:ext cx="2916237" cy="23002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T"/>
          </a:p>
        </p:txBody>
      </p:sp>
      <p:sp>
        <p:nvSpPr>
          <p:cNvPr id="4" name="Text Placeholder 3">
            <a:extLst>
              <a:ext uri="{FF2B5EF4-FFF2-40B4-BE49-F238E27FC236}">
                <a16:creationId xmlns:a16="http://schemas.microsoft.com/office/drawing/2014/main" id="{570C06FA-3B55-1048-8FAA-B2FF37156E8D}"/>
              </a:ext>
            </a:extLst>
          </p:cNvPr>
          <p:cNvSpPr>
            <a:spLocks noGrp="1"/>
          </p:cNvSpPr>
          <p:nvPr>
            <p:ph type="body" sz="half" idx="2"/>
          </p:nvPr>
        </p:nvSpPr>
        <p:spPr>
          <a:xfrm>
            <a:off x="396875" y="971550"/>
            <a:ext cx="1857375" cy="17986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F26AD8E-E7AE-6343-8DBD-7B8768B577A7}"/>
              </a:ext>
            </a:extLst>
          </p:cNvPr>
          <p:cNvSpPr>
            <a:spLocks noGrp="1"/>
          </p:cNvSpPr>
          <p:nvPr>
            <p:ph type="dt" sz="half" idx="10"/>
          </p:nvPr>
        </p:nvSpPr>
        <p:spPr/>
        <p:txBody>
          <a:bodyPr/>
          <a:lstStyle/>
          <a:p>
            <a:fld id="{FA168A24-3078-1441-8F47-353A581E1639}" type="datetimeFigureOut">
              <a:rPr lang="en-AT" smtClean="0"/>
              <a:t>08.11.20</a:t>
            </a:fld>
            <a:endParaRPr lang="en-AT"/>
          </a:p>
        </p:txBody>
      </p:sp>
      <p:sp>
        <p:nvSpPr>
          <p:cNvPr id="6" name="Footer Placeholder 5">
            <a:extLst>
              <a:ext uri="{FF2B5EF4-FFF2-40B4-BE49-F238E27FC236}">
                <a16:creationId xmlns:a16="http://schemas.microsoft.com/office/drawing/2014/main" id="{7698CDBF-B8C3-4540-A61F-AD00DB202146}"/>
              </a:ext>
            </a:extLst>
          </p:cNvPr>
          <p:cNvSpPr>
            <a:spLocks noGrp="1"/>
          </p:cNvSpPr>
          <p:nvPr>
            <p:ph type="ftr" sz="quarter" idx="11"/>
          </p:nvPr>
        </p:nvSpPr>
        <p:spPr/>
        <p:txBody>
          <a:bodyPr/>
          <a:lstStyle/>
          <a:p>
            <a:endParaRPr lang="en-AT"/>
          </a:p>
        </p:txBody>
      </p:sp>
      <p:sp>
        <p:nvSpPr>
          <p:cNvPr id="7" name="Slide Number Placeholder 6">
            <a:extLst>
              <a:ext uri="{FF2B5EF4-FFF2-40B4-BE49-F238E27FC236}">
                <a16:creationId xmlns:a16="http://schemas.microsoft.com/office/drawing/2014/main" id="{EAF8BDA3-E3FD-FE49-B476-E824D17A3BCB}"/>
              </a:ext>
            </a:extLst>
          </p:cNvPr>
          <p:cNvSpPr>
            <a:spLocks noGrp="1"/>
          </p:cNvSpPr>
          <p:nvPr>
            <p:ph type="sldNum" sz="quarter" idx="12"/>
          </p:nvPr>
        </p:nvSpPr>
        <p:spPr/>
        <p:txBody>
          <a:bodyPr/>
          <a:lstStyle/>
          <a:p>
            <a:fld id="{A832E506-2648-5A44-89FE-93F23926EF5A}" type="slidenum">
              <a:rPr lang="en-AT" smtClean="0"/>
              <a:t>‹#›</a:t>
            </a:fld>
            <a:endParaRPr lang="en-AT"/>
          </a:p>
        </p:txBody>
      </p:sp>
    </p:spTree>
    <p:extLst>
      <p:ext uri="{BB962C8B-B14F-4D97-AF65-F5344CB8AC3E}">
        <p14:creationId xmlns:p14="http://schemas.microsoft.com/office/powerpoint/2010/main" val="3431047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9ADED-A77E-C24B-800C-FFCC20387725}"/>
              </a:ext>
            </a:extLst>
          </p:cNvPr>
          <p:cNvSpPr>
            <a:spLocks noGrp="1"/>
          </p:cNvSpPr>
          <p:nvPr>
            <p:ph type="title"/>
          </p:nvPr>
        </p:nvSpPr>
        <p:spPr>
          <a:xfrm>
            <a:off x="396875" y="215900"/>
            <a:ext cx="1857375" cy="755650"/>
          </a:xfrm>
        </p:spPr>
        <p:txBody>
          <a:bodyPr anchor="b"/>
          <a:lstStyle>
            <a:lvl1pPr>
              <a:defRPr sz="3200"/>
            </a:lvl1pPr>
          </a:lstStyle>
          <a:p>
            <a:r>
              <a:rPr lang="en-GB"/>
              <a:t>Click to edit Master title style</a:t>
            </a:r>
            <a:endParaRPr lang="en-AT"/>
          </a:p>
        </p:txBody>
      </p:sp>
      <p:sp>
        <p:nvSpPr>
          <p:cNvPr id="3" name="Picture Placeholder 2">
            <a:extLst>
              <a:ext uri="{FF2B5EF4-FFF2-40B4-BE49-F238E27FC236}">
                <a16:creationId xmlns:a16="http://schemas.microsoft.com/office/drawing/2014/main" id="{E0979B9A-E6AA-9B4F-AE0C-B05BC4C0DC14}"/>
              </a:ext>
            </a:extLst>
          </p:cNvPr>
          <p:cNvSpPr>
            <a:spLocks noGrp="1"/>
          </p:cNvSpPr>
          <p:nvPr>
            <p:ph type="pic" idx="1"/>
          </p:nvPr>
        </p:nvSpPr>
        <p:spPr>
          <a:xfrm>
            <a:off x="2449513" y="466725"/>
            <a:ext cx="2916237" cy="23002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T"/>
          </a:p>
        </p:txBody>
      </p:sp>
      <p:sp>
        <p:nvSpPr>
          <p:cNvPr id="4" name="Text Placeholder 3">
            <a:extLst>
              <a:ext uri="{FF2B5EF4-FFF2-40B4-BE49-F238E27FC236}">
                <a16:creationId xmlns:a16="http://schemas.microsoft.com/office/drawing/2014/main" id="{3E443D25-84F3-E240-91DA-10D3B92BF6A0}"/>
              </a:ext>
            </a:extLst>
          </p:cNvPr>
          <p:cNvSpPr>
            <a:spLocks noGrp="1"/>
          </p:cNvSpPr>
          <p:nvPr>
            <p:ph type="body" sz="half" idx="2"/>
          </p:nvPr>
        </p:nvSpPr>
        <p:spPr>
          <a:xfrm>
            <a:off x="396875" y="971550"/>
            <a:ext cx="1857375" cy="17986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3AB9C49-3857-BA4D-8B92-70BA34EFC80B}"/>
              </a:ext>
            </a:extLst>
          </p:cNvPr>
          <p:cNvSpPr>
            <a:spLocks noGrp="1"/>
          </p:cNvSpPr>
          <p:nvPr>
            <p:ph type="dt" sz="half" idx="10"/>
          </p:nvPr>
        </p:nvSpPr>
        <p:spPr/>
        <p:txBody>
          <a:bodyPr/>
          <a:lstStyle/>
          <a:p>
            <a:fld id="{FA168A24-3078-1441-8F47-353A581E1639}" type="datetimeFigureOut">
              <a:rPr lang="en-AT" smtClean="0"/>
              <a:t>08.11.20</a:t>
            </a:fld>
            <a:endParaRPr lang="en-AT"/>
          </a:p>
        </p:txBody>
      </p:sp>
      <p:sp>
        <p:nvSpPr>
          <p:cNvPr id="6" name="Footer Placeholder 5">
            <a:extLst>
              <a:ext uri="{FF2B5EF4-FFF2-40B4-BE49-F238E27FC236}">
                <a16:creationId xmlns:a16="http://schemas.microsoft.com/office/drawing/2014/main" id="{9CB932A2-C536-544B-8E53-74283B84E6B4}"/>
              </a:ext>
            </a:extLst>
          </p:cNvPr>
          <p:cNvSpPr>
            <a:spLocks noGrp="1"/>
          </p:cNvSpPr>
          <p:nvPr>
            <p:ph type="ftr" sz="quarter" idx="11"/>
          </p:nvPr>
        </p:nvSpPr>
        <p:spPr/>
        <p:txBody>
          <a:bodyPr/>
          <a:lstStyle/>
          <a:p>
            <a:endParaRPr lang="en-AT"/>
          </a:p>
        </p:txBody>
      </p:sp>
      <p:sp>
        <p:nvSpPr>
          <p:cNvPr id="7" name="Slide Number Placeholder 6">
            <a:extLst>
              <a:ext uri="{FF2B5EF4-FFF2-40B4-BE49-F238E27FC236}">
                <a16:creationId xmlns:a16="http://schemas.microsoft.com/office/drawing/2014/main" id="{AC332892-FBFF-814E-B55E-1B7984F33B4A}"/>
              </a:ext>
            </a:extLst>
          </p:cNvPr>
          <p:cNvSpPr>
            <a:spLocks noGrp="1"/>
          </p:cNvSpPr>
          <p:nvPr>
            <p:ph type="sldNum" sz="quarter" idx="12"/>
          </p:nvPr>
        </p:nvSpPr>
        <p:spPr/>
        <p:txBody>
          <a:bodyPr/>
          <a:lstStyle/>
          <a:p>
            <a:fld id="{A832E506-2648-5A44-89FE-93F23926EF5A}" type="slidenum">
              <a:rPr lang="en-AT" smtClean="0"/>
              <a:t>‹#›</a:t>
            </a:fld>
            <a:endParaRPr lang="en-AT"/>
          </a:p>
        </p:txBody>
      </p:sp>
    </p:spTree>
    <p:extLst>
      <p:ext uri="{BB962C8B-B14F-4D97-AF65-F5344CB8AC3E}">
        <p14:creationId xmlns:p14="http://schemas.microsoft.com/office/powerpoint/2010/main" val="6284422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658AA-6D91-744E-96E5-1F8B604294BF}"/>
              </a:ext>
            </a:extLst>
          </p:cNvPr>
          <p:cNvSpPr>
            <a:spLocks noGrp="1"/>
          </p:cNvSpPr>
          <p:nvPr>
            <p:ph type="title"/>
          </p:nvPr>
        </p:nvSpPr>
        <p:spPr/>
        <p:txBody>
          <a:bodyPr/>
          <a:lstStyle/>
          <a:p>
            <a:r>
              <a:rPr lang="en-GB"/>
              <a:t>Click to edit Master title style</a:t>
            </a:r>
            <a:endParaRPr lang="en-AT"/>
          </a:p>
        </p:txBody>
      </p:sp>
      <p:sp>
        <p:nvSpPr>
          <p:cNvPr id="3" name="Vertical Text Placeholder 2">
            <a:extLst>
              <a:ext uri="{FF2B5EF4-FFF2-40B4-BE49-F238E27FC236}">
                <a16:creationId xmlns:a16="http://schemas.microsoft.com/office/drawing/2014/main" id="{0A2B673D-E3E5-E94A-B012-278DF0633DA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T"/>
          </a:p>
        </p:txBody>
      </p:sp>
      <p:sp>
        <p:nvSpPr>
          <p:cNvPr id="4" name="Date Placeholder 3">
            <a:extLst>
              <a:ext uri="{FF2B5EF4-FFF2-40B4-BE49-F238E27FC236}">
                <a16:creationId xmlns:a16="http://schemas.microsoft.com/office/drawing/2014/main" id="{895CB5D9-824E-7E40-9218-7E65D3832BE2}"/>
              </a:ext>
            </a:extLst>
          </p:cNvPr>
          <p:cNvSpPr>
            <a:spLocks noGrp="1"/>
          </p:cNvSpPr>
          <p:nvPr>
            <p:ph type="dt" sz="half" idx="10"/>
          </p:nvPr>
        </p:nvSpPr>
        <p:spPr/>
        <p:txBody>
          <a:bodyPr/>
          <a:lstStyle/>
          <a:p>
            <a:fld id="{FA168A24-3078-1441-8F47-353A581E1639}" type="datetimeFigureOut">
              <a:rPr lang="en-AT" smtClean="0"/>
              <a:t>08.11.20</a:t>
            </a:fld>
            <a:endParaRPr lang="en-AT"/>
          </a:p>
        </p:txBody>
      </p:sp>
      <p:sp>
        <p:nvSpPr>
          <p:cNvPr id="5" name="Footer Placeholder 4">
            <a:extLst>
              <a:ext uri="{FF2B5EF4-FFF2-40B4-BE49-F238E27FC236}">
                <a16:creationId xmlns:a16="http://schemas.microsoft.com/office/drawing/2014/main" id="{28CBBF3B-ACEA-5146-BD88-22E35A821677}"/>
              </a:ext>
            </a:extLst>
          </p:cNvPr>
          <p:cNvSpPr>
            <a:spLocks noGrp="1"/>
          </p:cNvSpPr>
          <p:nvPr>
            <p:ph type="ftr" sz="quarter" idx="11"/>
          </p:nvPr>
        </p:nvSpPr>
        <p:spPr/>
        <p:txBody>
          <a:bodyPr/>
          <a:lstStyle/>
          <a:p>
            <a:endParaRPr lang="en-AT"/>
          </a:p>
        </p:txBody>
      </p:sp>
      <p:sp>
        <p:nvSpPr>
          <p:cNvPr id="6" name="Slide Number Placeholder 5">
            <a:extLst>
              <a:ext uri="{FF2B5EF4-FFF2-40B4-BE49-F238E27FC236}">
                <a16:creationId xmlns:a16="http://schemas.microsoft.com/office/drawing/2014/main" id="{3C60F85A-5D7F-9C40-84E0-0765151942E2}"/>
              </a:ext>
            </a:extLst>
          </p:cNvPr>
          <p:cNvSpPr>
            <a:spLocks noGrp="1"/>
          </p:cNvSpPr>
          <p:nvPr>
            <p:ph type="sldNum" sz="quarter" idx="12"/>
          </p:nvPr>
        </p:nvSpPr>
        <p:spPr/>
        <p:txBody>
          <a:bodyPr/>
          <a:lstStyle/>
          <a:p>
            <a:fld id="{A832E506-2648-5A44-89FE-93F23926EF5A}" type="slidenum">
              <a:rPr lang="en-AT" smtClean="0"/>
              <a:t>‹#›</a:t>
            </a:fld>
            <a:endParaRPr lang="en-AT"/>
          </a:p>
        </p:txBody>
      </p:sp>
    </p:spTree>
    <p:extLst>
      <p:ext uri="{BB962C8B-B14F-4D97-AF65-F5344CB8AC3E}">
        <p14:creationId xmlns:p14="http://schemas.microsoft.com/office/powerpoint/2010/main" val="19240603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8CC0B2-AAA2-D449-A6C4-5CF282C097A4}"/>
              </a:ext>
            </a:extLst>
          </p:cNvPr>
          <p:cNvSpPr>
            <a:spLocks noGrp="1"/>
          </p:cNvSpPr>
          <p:nvPr>
            <p:ph type="title" orient="vert"/>
          </p:nvPr>
        </p:nvSpPr>
        <p:spPr>
          <a:xfrm>
            <a:off x="4124325" y="173038"/>
            <a:ext cx="1241425" cy="2743200"/>
          </a:xfrm>
        </p:spPr>
        <p:txBody>
          <a:bodyPr vert="eaVert"/>
          <a:lstStyle/>
          <a:p>
            <a:r>
              <a:rPr lang="en-GB"/>
              <a:t>Click to edit Master title style</a:t>
            </a:r>
            <a:endParaRPr lang="en-AT"/>
          </a:p>
        </p:txBody>
      </p:sp>
      <p:sp>
        <p:nvSpPr>
          <p:cNvPr id="3" name="Vertical Text Placeholder 2">
            <a:extLst>
              <a:ext uri="{FF2B5EF4-FFF2-40B4-BE49-F238E27FC236}">
                <a16:creationId xmlns:a16="http://schemas.microsoft.com/office/drawing/2014/main" id="{7E8B4F6F-9456-C048-896E-A5DB3B4D9405}"/>
              </a:ext>
            </a:extLst>
          </p:cNvPr>
          <p:cNvSpPr>
            <a:spLocks noGrp="1"/>
          </p:cNvSpPr>
          <p:nvPr>
            <p:ph type="body" orient="vert" idx="1"/>
          </p:nvPr>
        </p:nvSpPr>
        <p:spPr>
          <a:xfrm>
            <a:off x="395288" y="173038"/>
            <a:ext cx="3576637" cy="27432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T"/>
          </a:p>
        </p:txBody>
      </p:sp>
      <p:sp>
        <p:nvSpPr>
          <p:cNvPr id="4" name="Date Placeholder 3">
            <a:extLst>
              <a:ext uri="{FF2B5EF4-FFF2-40B4-BE49-F238E27FC236}">
                <a16:creationId xmlns:a16="http://schemas.microsoft.com/office/drawing/2014/main" id="{C9A4C4B2-C041-4546-AD4B-645B9C0BC242}"/>
              </a:ext>
            </a:extLst>
          </p:cNvPr>
          <p:cNvSpPr>
            <a:spLocks noGrp="1"/>
          </p:cNvSpPr>
          <p:nvPr>
            <p:ph type="dt" sz="half" idx="10"/>
          </p:nvPr>
        </p:nvSpPr>
        <p:spPr/>
        <p:txBody>
          <a:bodyPr/>
          <a:lstStyle/>
          <a:p>
            <a:fld id="{FA168A24-3078-1441-8F47-353A581E1639}" type="datetimeFigureOut">
              <a:rPr lang="en-AT" smtClean="0"/>
              <a:t>08.11.20</a:t>
            </a:fld>
            <a:endParaRPr lang="en-AT"/>
          </a:p>
        </p:txBody>
      </p:sp>
      <p:sp>
        <p:nvSpPr>
          <p:cNvPr id="5" name="Footer Placeholder 4">
            <a:extLst>
              <a:ext uri="{FF2B5EF4-FFF2-40B4-BE49-F238E27FC236}">
                <a16:creationId xmlns:a16="http://schemas.microsoft.com/office/drawing/2014/main" id="{0717324C-CB77-1747-B368-FF6A49C6EC84}"/>
              </a:ext>
            </a:extLst>
          </p:cNvPr>
          <p:cNvSpPr>
            <a:spLocks noGrp="1"/>
          </p:cNvSpPr>
          <p:nvPr>
            <p:ph type="ftr" sz="quarter" idx="11"/>
          </p:nvPr>
        </p:nvSpPr>
        <p:spPr/>
        <p:txBody>
          <a:bodyPr/>
          <a:lstStyle/>
          <a:p>
            <a:endParaRPr lang="en-AT"/>
          </a:p>
        </p:txBody>
      </p:sp>
      <p:sp>
        <p:nvSpPr>
          <p:cNvPr id="6" name="Slide Number Placeholder 5">
            <a:extLst>
              <a:ext uri="{FF2B5EF4-FFF2-40B4-BE49-F238E27FC236}">
                <a16:creationId xmlns:a16="http://schemas.microsoft.com/office/drawing/2014/main" id="{F74ED26E-0815-AE48-BB28-22A637B8B3A5}"/>
              </a:ext>
            </a:extLst>
          </p:cNvPr>
          <p:cNvSpPr>
            <a:spLocks noGrp="1"/>
          </p:cNvSpPr>
          <p:nvPr>
            <p:ph type="sldNum" sz="quarter" idx="12"/>
          </p:nvPr>
        </p:nvSpPr>
        <p:spPr/>
        <p:txBody>
          <a:bodyPr/>
          <a:lstStyle/>
          <a:p>
            <a:fld id="{A832E506-2648-5A44-89FE-93F23926EF5A}" type="slidenum">
              <a:rPr lang="en-AT" smtClean="0"/>
              <a:t>‹#›</a:t>
            </a:fld>
            <a:endParaRPr lang="en-AT"/>
          </a:p>
        </p:txBody>
      </p:sp>
    </p:spTree>
    <p:extLst>
      <p:ext uri="{BB962C8B-B14F-4D97-AF65-F5344CB8AC3E}">
        <p14:creationId xmlns:p14="http://schemas.microsoft.com/office/powerpoint/2010/main" val="815124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7" cstate="print">
            <a:extLst>
              <a:ext uri="{28A0092B-C50C-407E-A947-70E740481C1C}">
                <a14:useLocalDpi xmlns:a14="http://schemas.microsoft.com/office/drawing/2010/main"/>
              </a:ext>
            </a:extLst>
          </a:blip>
          <a:stretch>
            <a:fillRect/>
          </a:stretch>
        </p:blipFill>
        <p:spPr>
          <a:xfrm>
            <a:off x="5147259" y="2672449"/>
            <a:ext cx="423759" cy="397274"/>
          </a:xfrm>
          <a:prstGeom prst="rect">
            <a:avLst/>
          </a:prstGeom>
        </p:spPr>
      </p:pic>
    </p:spTree>
    <p:extLst>
      <p:ext uri="{BB962C8B-B14F-4D97-AF65-F5344CB8AC3E}">
        <p14:creationId xmlns:p14="http://schemas.microsoft.com/office/powerpoint/2010/main" val="1697980823"/>
      </p:ext>
    </p:extLst>
  </p:cSld>
  <p:clrMap bg1="lt1" tx1="dk1" bg2="lt2" tx2="dk2" accent1="accent1" accent2="accent2" accent3="accent3" accent4="accent4" accent5="accent5" accent6="accent6" hlink="hlink" folHlink="folHlink"/>
  <p:sldLayoutIdLst>
    <p:sldLayoutId id="2147483649" r:id="rId1"/>
    <p:sldLayoutId id="2147483667" r:id="rId2"/>
    <p:sldLayoutId id="2147483666" r:id="rId3"/>
    <p:sldLayoutId id="2147483650" r:id="rId4"/>
    <p:sldLayoutId id="2147483688" r:id="rId5"/>
    <p:sldLayoutId id="2147483660" r:id="rId6"/>
    <p:sldLayoutId id="2147483665" r:id="rId7"/>
    <p:sldLayoutId id="2147483668" r:id="rId8"/>
    <p:sldLayoutId id="2147483669" r:id="rId9"/>
    <p:sldLayoutId id="2147483687" r:id="rId10"/>
    <p:sldLayoutId id="2147483689" r:id="rId11"/>
    <p:sldLayoutId id="2147483690" r:id="rId12"/>
    <p:sldLayoutId id="2147483661" r:id="rId13"/>
    <p:sldLayoutId id="2147483662" r:id="rId14"/>
    <p:sldLayoutId id="2147483655" r:id="rId15"/>
  </p:sldLayoutIdLst>
  <p:txStyles>
    <p:titleStyle>
      <a:lvl1pPr algn="ctr" defTabSz="257084" rtl="0" eaLnBrk="1" latinLnBrk="0" hangingPunct="1">
        <a:spcBef>
          <a:spcPct val="0"/>
        </a:spcBef>
        <a:buNone/>
        <a:defRPr sz="2500" kern="1200">
          <a:solidFill>
            <a:schemeClr val="tx1"/>
          </a:solidFill>
          <a:latin typeface="+mj-lt"/>
          <a:ea typeface="+mj-ea"/>
          <a:cs typeface="+mj-cs"/>
        </a:defRPr>
      </a:lvl1pPr>
    </p:titleStyle>
    <p:bodyStyle>
      <a:lvl1pPr marL="192813" indent="-192813" algn="l" defTabSz="257084" rtl="0" eaLnBrk="1" latinLnBrk="0" hangingPunct="1">
        <a:spcBef>
          <a:spcPct val="20000"/>
        </a:spcBef>
        <a:buFont typeface="Arial"/>
        <a:buChar char="•"/>
        <a:defRPr sz="1800" kern="1200">
          <a:solidFill>
            <a:schemeClr val="tx1"/>
          </a:solidFill>
          <a:latin typeface="+mn-lt"/>
          <a:ea typeface="+mn-ea"/>
          <a:cs typeface="+mn-cs"/>
        </a:defRPr>
      </a:lvl1pPr>
      <a:lvl2pPr marL="417761" indent="-160677" algn="l" defTabSz="257084" rtl="0" eaLnBrk="1" latinLnBrk="0" hangingPunct="1">
        <a:spcBef>
          <a:spcPct val="20000"/>
        </a:spcBef>
        <a:buFont typeface="Arial"/>
        <a:buChar char="–"/>
        <a:defRPr sz="1600" kern="1200">
          <a:solidFill>
            <a:schemeClr val="tx1"/>
          </a:solidFill>
          <a:latin typeface="+mn-lt"/>
          <a:ea typeface="+mn-ea"/>
          <a:cs typeface="+mn-cs"/>
        </a:defRPr>
      </a:lvl2pPr>
      <a:lvl3pPr marL="642709" indent="-128542" algn="l" defTabSz="257084" rtl="0" eaLnBrk="1" latinLnBrk="0" hangingPunct="1">
        <a:spcBef>
          <a:spcPct val="20000"/>
        </a:spcBef>
        <a:buFont typeface="Arial"/>
        <a:buChar char="•"/>
        <a:defRPr sz="1300" kern="1200">
          <a:solidFill>
            <a:schemeClr val="tx1"/>
          </a:solidFill>
          <a:latin typeface="+mn-lt"/>
          <a:ea typeface="+mn-ea"/>
          <a:cs typeface="+mn-cs"/>
        </a:defRPr>
      </a:lvl3pPr>
      <a:lvl4pPr marL="899792" indent="-128542" algn="l" defTabSz="257084" rtl="0" eaLnBrk="1" latinLnBrk="0" hangingPunct="1">
        <a:spcBef>
          <a:spcPct val="20000"/>
        </a:spcBef>
        <a:buFont typeface="Arial"/>
        <a:buChar char="–"/>
        <a:defRPr sz="1100" kern="1200">
          <a:solidFill>
            <a:schemeClr val="tx1"/>
          </a:solidFill>
          <a:latin typeface="+mn-lt"/>
          <a:ea typeface="+mn-ea"/>
          <a:cs typeface="+mn-cs"/>
        </a:defRPr>
      </a:lvl4pPr>
      <a:lvl5pPr marL="1156876" indent="-128542" algn="l" defTabSz="257084" rtl="0" eaLnBrk="1" latinLnBrk="0" hangingPunct="1">
        <a:spcBef>
          <a:spcPct val="20000"/>
        </a:spcBef>
        <a:buFont typeface="Arial"/>
        <a:buChar char="»"/>
        <a:defRPr sz="1100" kern="1200">
          <a:solidFill>
            <a:schemeClr val="tx1"/>
          </a:solidFill>
          <a:latin typeface="+mn-lt"/>
          <a:ea typeface="+mn-ea"/>
          <a:cs typeface="+mn-cs"/>
        </a:defRPr>
      </a:lvl5pPr>
      <a:lvl6pPr marL="1413960" indent="-128542" algn="l" defTabSz="257084" rtl="0" eaLnBrk="1" latinLnBrk="0" hangingPunct="1">
        <a:spcBef>
          <a:spcPct val="20000"/>
        </a:spcBef>
        <a:buFont typeface="Arial"/>
        <a:buChar char="•"/>
        <a:defRPr sz="1100" kern="1200">
          <a:solidFill>
            <a:schemeClr val="tx1"/>
          </a:solidFill>
          <a:latin typeface="+mn-lt"/>
          <a:ea typeface="+mn-ea"/>
          <a:cs typeface="+mn-cs"/>
        </a:defRPr>
      </a:lvl6pPr>
      <a:lvl7pPr marL="1671043" indent="-128542" algn="l" defTabSz="257084" rtl="0" eaLnBrk="1" latinLnBrk="0" hangingPunct="1">
        <a:spcBef>
          <a:spcPct val="20000"/>
        </a:spcBef>
        <a:buFont typeface="Arial"/>
        <a:buChar char="•"/>
        <a:defRPr sz="1100" kern="1200">
          <a:solidFill>
            <a:schemeClr val="tx1"/>
          </a:solidFill>
          <a:latin typeface="+mn-lt"/>
          <a:ea typeface="+mn-ea"/>
          <a:cs typeface="+mn-cs"/>
        </a:defRPr>
      </a:lvl7pPr>
      <a:lvl8pPr marL="1928127" indent="-128542" algn="l" defTabSz="257084" rtl="0" eaLnBrk="1" latinLnBrk="0" hangingPunct="1">
        <a:spcBef>
          <a:spcPct val="20000"/>
        </a:spcBef>
        <a:buFont typeface="Arial"/>
        <a:buChar char="•"/>
        <a:defRPr sz="1100" kern="1200">
          <a:solidFill>
            <a:schemeClr val="tx1"/>
          </a:solidFill>
          <a:latin typeface="+mn-lt"/>
          <a:ea typeface="+mn-ea"/>
          <a:cs typeface="+mn-cs"/>
        </a:defRPr>
      </a:lvl8pPr>
      <a:lvl9pPr marL="2185210" indent="-128542" algn="l" defTabSz="257084" rtl="0" eaLnBrk="1" latinLnBrk="0" hangingPunct="1">
        <a:spcBef>
          <a:spcPct val="20000"/>
        </a:spcBef>
        <a:buFont typeface="Arial"/>
        <a:buChar char="•"/>
        <a:defRPr sz="1100" kern="1200">
          <a:solidFill>
            <a:schemeClr val="tx1"/>
          </a:solidFill>
          <a:latin typeface="+mn-lt"/>
          <a:ea typeface="+mn-ea"/>
          <a:cs typeface="+mn-cs"/>
        </a:defRPr>
      </a:lvl9pPr>
    </p:bodyStyle>
    <p:otherStyle>
      <a:defPPr>
        <a:defRPr lang="en-US"/>
      </a:defPPr>
      <a:lvl1pPr marL="0" algn="l" defTabSz="257084" rtl="0" eaLnBrk="1" latinLnBrk="0" hangingPunct="1">
        <a:defRPr sz="1000" kern="1200">
          <a:solidFill>
            <a:schemeClr val="tx1"/>
          </a:solidFill>
          <a:latin typeface="+mn-lt"/>
          <a:ea typeface="+mn-ea"/>
          <a:cs typeface="+mn-cs"/>
        </a:defRPr>
      </a:lvl1pPr>
      <a:lvl2pPr marL="257084" algn="l" defTabSz="257084" rtl="0" eaLnBrk="1" latinLnBrk="0" hangingPunct="1">
        <a:defRPr sz="1000" kern="1200">
          <a:solidFill>
            <a:schemeClr val="tx1"/>
          </a:solidFill>
          <a:latin typeface="+mn-lt"/>
          <a:ea typeface="+mn-ea"/>
          <a:cs typeface="+mn-cs"/>
        </a:defRPr>
      </a:lvl2pPr>
      <a:lvl3pPr marL="514167" algn="l" defTabSz="257084" rtl="0" eaLnBrk="1" latinLnBrk="0" hangingPunct="1">
        <a:defRPr sz="1000" kern="1200">
          <a:solidFill>
            <a:schemeClr val="tx1"/>
          </a:solidFill>
          <a:latin typeface="+mn-lt"/>
          <a:ea typeface="+mn-ea"/>
          <a:cs typeface="+mn-cs"/>
        </a:defRPr>
      </a:lvl3pPr>
      <a:lvl4pPr marL="771251" algn="l" defTabSz="257084" rtl="0" eaLnBrk="1" latinLnBrk="0" hangingPunct="1">
        <a:defRPr sz="1000" kern="1200">
          <a:solidFill>
            <a:schemeClr val="tx1"/>
          </a:solidFill>
          <a:latin typeface="+mn-lt"/>
          <a:ea typeface="+mn-ea"/>
          <a:cs typeface="+mn-cs"/>
        </a:defRPr>
      </a:lvl4pPr>
      <a:lvl5pPr marL="1028334" algn="l" defTabSz="257084" rtl="0" eaLnBrk="1" latinLnBrk="0" hangingPunct="1">
        <a:defRPr sz="1000" kern="1200">
          <a:solidFill>
            <a:schemeClr val="tx1"/>
          </a:solidFill>
          <a:latin typeface="+mn-lt"/>
          <a:ea typeface="+mn-ea"/>
          <a:cs typeface="+mn-cs"/>
        </a:defRPr>
      </a:lvl5pPr>
      <a:lvl6pPr marL="1285418" algn="l" defTabSz="257084" rtl="0" eaLnBrk="1" latinLnBrk="0" hangingPunct="1">
        <a:defRPr sz="1000" kern="1200">
          <a:solidFill>
            <a:schemeClr val="tx1"/>
          </a:solidFill>
          <a:latin typeface="+mn-lt"/>
          <a:ea typeface="+mn-ea"/>
          <a:cs typeface="+mn-cs"/>
        </a:defRPr>
      </a:lvl6pPr>
      <a:lvl7pPr marL="1542501" algn="l" defTabSz="257084" rtl="0" eaLnBrk="1" latinLnBrk="0" hangingPunct="1">
        <a:defRPr sz="1000" kern="1200">
          <a:solidFill>
            <a:schemeClr val="tx1"/>
          </a:solidFill>
          <a:latin typeface="+mn-lt"/>
          <a:ea typeface="+mn-ea"/>
          <a:cs typeface="+mn-cs"/>
        </a:defRPr>
      </a:lvl7pPr>
      <a:lvl8pPr marL="1799585" algn="l" defTabSz="257084" rtl="0" eaLnBrk="1" latinLnBrk="0" hangingPunct="1">
        <a:defRPr sz="1000" kern="1200">
          <a:solidFill>
            <a:schemeClr val="tx1"/>
          </a:solidFill>
          <a:latin typeface="+mn-lt"/>
          <a:ea typeface="+mn-ea"/>
          <a:cs typeface="+mn-cs"/>
        </a:defRPr>
      </a:lvl8pPr>
      <a:lvl9pPr marL="2056668" algn="l" defTabSz="257084" rtl="0" eaLnBrk="1" latinLnBrk="0" hangingPunct="1">
        <a:defRPr sz="1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003969-7A70-4B49-9582-2D7F62F8D8F0}"/>
              </a:ext>
            </a:extLst>
          </p:cNvPr>
          <p:cNvSpPr>
            <a:spLocks noGrp="1"/>
          </p:cNvSpPr>
          <p:nvPr>
            <p:ph type="title"/>
          </p:nvPr>
        </p:nvSpPr>
        <p:spPr>
          <a:xfrm>
            <a:off x="395288" y="173038"/>
            <a:ext cx="4970462" cy="625475"/>
          </a:xfrm>
          <a:prstGeom prst="rect">
            <a:avLst/>
          </a:prstGeom>
        </p:spPr>
        <p:txBody>
          <a:bodyPr vert="horz" lIns="91440" tIns="45720" rIns="91440" bIns="45720" rtlCol="0" anchor="ctr">
            <a:normAutofit/>
          </a:bodyPr>
          <a:lstStyle/>
          <a:p>
            <a:r>
              <a:rPr lang="en-GB"/>
              <a:t>Click to edit Master title style</a:t>
            </a:r>
            <a:endParaRPr lang="en-AT"/>
          </a:p>
        </p:txBody>
      </p:sp>
      <p:sp>
        <p:nvSpPr>
          <p:cNvPr id="3" name="Text Placeholder 2">
            <a:extLst>
              <a:ext uri="{FF2B5EF4-FFF2-40B4-BE49-F238E27FC236}">
                <a16:creationId xmlns:a16="http://schemas.microsoft.com/office/drawing/2014/main" id="{A564C7DA-F682-DE40-A3FC-3AEBF98A00B4}"/>
              </a:ext>
            </a:extLst>
          </p:cNvPr>
          <p:cNvSpPr>
            <a:spLocks noGrp="1"/>
          </p:cNvSpPr>
          <p:nvPr>
            <p:ph type="body" idx="1"/>
          </p:nvPr>
        </p:nvSpPr>
        <p:spPr>
          <a:xfrm>
            <a:off x="395288" y="862013"/>
            <a:ext cx="4970462" cy="205422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T"/>
          </a:p>
        </p:txBody>
      </p:sp>
      <p:sp>
        <p:nvSpPr>
          <p:cNvPr id="4" name="Date Placeholder 3">
            <a:extLst>
              <a:ext uri="{FF2B5EF4-FFF2-40B4-BE49-F238E27FC236}">
                <a16:creationId xmlns:a16="http://schemas.microsoft.com/office/drawing/2014/main" id="{E597DC32-BE08-C844-8E83-DF8FD8C0B56D}"/>
              </a:ext>
            </a:extLst>
          </p:cNvPr>
          <p:cNvSpPr>
            <a:spLocks noGrp="1"/>
          </p:cNvSpPr>
          <p:nvPr>
            <p:ph type="dt" sz="half" idx="2"/>
          </p:nvPr>
        </p:nvSpPr>
        <p:spPr>
          <a:xfrm>
            <a:off x="395288" y="3000375"/>
            <a:ext cx="1296987" cy="171450"/>
          </a:xfrm>
          <a:prstGeom prst="rect">
            <a:avLst/>
          </a:prstGeom>
        </p:spPr>
        <p:txBody>
          <a:bodyPr vert="horz" lIns="91440" tIns="45720" rIns="91440" bIns="45720" rtlCol="0" anchor="ctr"/>
          <a:lstStyle>
            <a:lvl1pPr algn="l">
              <a:defRPr sz="1200">
                <a:solidFill>
                  <a:schemeClr val="tx1">
                    <a:tint val="75000"/>
                  </a:schemeClr>
                </a:solidFill>
              </a:defRPr>
            </a:lvl1pPr>
          </a:lstStyle>
          <a:p>
            <a:fld id="{FA168A24-3078-1441-8F47-353A581E1639}" type="datetimeFigureOut">
              <a:rPr lang="en-AT" smtClean="0"/>
              <a:t>08.11.20</a:t>
            </a:fld>
            <a:endParaRPr lang="en-AT"/>
          </a:p>
        </p:txBody>
      </p:sp>
      <p:sp>
        <p:nvSpPr>
          <p:cNvPr id="5" name="Footer Placeholder 4">
            <a:extLst>
              <a:ext uri="{FF2B5EF4-FFF2-40B4-BE49-F238E27FC236}">
                <a16:creationId xmlns:a16="http://schemas.microsoft.com/office/drawing/2014/main" id="{4250C83B-A54A-E04E-AFE8-5AA7CB5A83D3}"/>
              </a:ext>
            </a:extLst>
          </p:cNvPr>
          <p:cNvSpPr>
            <a:spLocks noGrp="1"/>
          </p:cNvSpPr>
          <p:nvPr>
            <p:ph type="ftr" sz="quarter" idx="3"/>
          </p:nvPr>
        </p:nvSpPr>
        <p:spPr>
          <a:xfrm>
            <a:off x="1908175" y="3000375"/>
            <a:ext cx="1944688" cy="1714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T"/>
          </a:p>
        </p:txBody>
      </p:sp>
      <p:sp>
        <p:nvSpPr>
          <p:cNvPr id="6" name="Slide Number Placeholder 5">
            <a:extLst>
              <a:ext uri="{FF2B5EF4-FFF2-40B4-BE49-F238E27FC236}">
                <a16:creationId xmlns:a16="http://schemas.microsoft.com/office/drawing/2014/main" id="{7DEC1406-9CF9-F245-9B7D-8BFB6414C197}"/>
              </a:ext>
            </a:extLst>
          </p:cNvPr>
          <p:cNvSpPr>
            <a:spLocks noGrp="1"/>
          </p:cNvSpPr>
          <p:nvPr>
            <p:ph type="sldNum" sz="quarter" idx="4"/>
          </p:nvPr>
        </p:nvSpPr>
        <p:spPr>
          <a:xfrm>
            <a:off x="4068763" y="3000375"/>
            <a:ext cx="1296987" cy="171450"/>
          </a:xfrm>
          <a:prstGeom prst="rect">
            <a:avLst/>
          </a:prstGeom>
        </p:spPr>
        <p:txBody>
          <a:bodyPr vert="horz" lIns="91440" tIns="45720" rIns="91440" bIns="45720" rtlCol="0" anchor="ctr"/>
          <a:lstStyle>
            <a:lvl1pPr algn="r">
              <a:defRPr sz="1200">
                <a:solidFill>
                  <a:schemeClr val="tx1">
                    <a:tint val="75000"/>
                  </a:schemeClr>
                </a:solidFill>
              </a:defRPr>
            </a:lvl1pPr>
          </a:lstStyle>
          <a:p>
            <a:fld id="{A832E506-2648-5A44-89FE-93F23926EF5A}" type="slidenum">
              <a:rPr lang="en-AT" smtClean="0"/>
              <a:t>‹#›</a:t>
            </a:fld>
            <a:endParaRPr lang="en-AT"/>
          </a:p>
        </p:txBody>
      </p:sp>
    </p:spTree>
    <p:extLst>
      <p:ext uri="{BB962C8B-B14F-4D97-AF65-F5344CB8AC3E}">
        <p14:creationId xmlns:p14="http://schemas.microsoft.com/office/powerpoint/2010/main" val="22212697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A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69843" y="1184338"/>
            <a:ext cx="4885916" cy="370116"/>
          </a:xfrm>
        </p:spPr>
        <p:txBody>
          <a:bodyPr/>
          <a:lstStyle/>
          <a:p>
            <a:r>
              <a:rPr lang="en-GB" b="1" dirty="0"/>
              <a:t>The Normative Significance of Growth </a:t>
            </a:r>
            <a:endParaRPr lang="en-GB" dirty="0"/>
          </a:p>
        </p:txBody>
      </p:sp>
      <p:sp>
        <p:nvSpPr>
          <p:cNvPr id="4" name="Text Placeholder 3"/>
          <p:cNvSpPr>
            <a:spLocks noGrp="1"/>
          </p:cNvSpPr>
          <p:nvPr>
            <p:ph type="body" sz="quarter" idx="4294967295"/>
          </p:nvPr>
        </p:nvSpPr>
        <p:spPr>
          <a:xfrm>
            <a:off x="799769" y="5877405"/>
            <a:ext cx="3821002" cy="866132"/>
          </a:xfrm>
          <a:prstGeom prst="rect">
            <a:avLst/>
          </a:prstGeom>
        </p:spPr>
        <p:txBody>
          <a:bodyPr/>
          <a:lstStyle/>
          <a:p>
            <a:endParaRPr lang="en-US"/>
          </a:p>
        </p:txBody>
      </p:sp>
      <p:sp>
        <p:nvSpPr>
          <p:cNvPr id="5" name="Text Placeholder 4"/>
          <p:cNvSpPr>
            <a:spLocks noGrp="1"/>
          </p:cNvSpPr>
          <p:nvPr>
            <p:ph type="body" sz="quarter" idx="4294967295"/>
          </p:nvPr>
        </p:nvSpPr>
        <p:spPr>
          <a:xfrm>
            <a:off x="952169" y="6029805"/>
            <a:ext cx="3821002" cy="866132"/>
          </a:xfrm>
          <a:prstGeom prst="rect">
            <a:avLst/>
          </a:prstGeom>
        </p:spPr>
        <p:txBody>
          <a:bodyPr/>
          <a:lstStyle/>
          <a:p>
            <a:endParaRPr lang="en-US"/>
          </a:p>
        </p:txBody>
      </p:sp>
      <p:sp>
        <p:nvSpPr>
          <p:cNvPr id="6" name="Text Placeholder 5"/>
          <p:cNvSpPr>
            <a:spLocks noGrp="1"/>
          </p:cNvSpPr>
          <p:nvPr>
            <p:ph type="body" sz="quarter" idx="14"/>
          </p:nvPr>
        </p:nvSpPr>
        <p:spPr>
          <a:xfrm>
            <a:off x="369842" y="1924570"/>
            <a:ext cx="4618847" cy="594137"/>
          </a:xfrm>
        </p:spPr>
        <p:txBody>
          <a:bodyPr/>
          <a:lstStyle/>
          <a:p>
            <a:r>
              <a:rPr lang="en-US" sz="1000" dirty="0">
                <a:solidFill>
                  <a:srgbClr val="1D0900"/>
                </a:solidFill>
              </a:rPr>
              <a:t>Lukas Fuchs</a:t>
            </a:r>
          </a:p>
          <a:p>
            <a:r>
              <a:rPr lang="en-GB" sz="1000" b="1" dirty="0">
                <a:solidFill>
                  <a:schemeClr val="tx1"/>
                </a:solidFill>
              </a:rPr>
              <a:t>YSI Plenary</a:t>
            </a:r>
          </a:p>
          <a:p>
            <a:r>
              <a:rPr lang="en-GB" sz="1000" b="1" dirty="0">
                <a:solidFill>
                  <a:schemeClr val="tx1"/>
                </a:solidFill>
              </a:rPr>
              <a:t>Philosophy of Economics Working Group</a:t>
            </a:r>
            <a:endParaRPr lang="en-US" sz="1000" b="1" dirty="0">
              <a:solidFill>
                <a:schemeClr val="tx1"/>
              </a:solidFill>
            </a:endParaRPr>
          </a:p>
        </p:txBody>
      </p:sp>
      <p:sp>
        <p:nvSpPr>
          <p:cNvPr id="7" name="TextBox 6">
            <a:extLst>
              <a:ext uri="{FF2B5EF4-FFF2-40B4-BE49-F238E27FC236}">
                <a16:creationId xmlns:a16="http://schemas.microsoft.com/office/drawing/2014/main" id="{ABD0D084-4D40-E643-BB72-21F03F698AFB}"/>
              </a:ext>
            </a:extLst>
          </p:cNvPr>
          <p:cNvSpPr txBox="1"/>
          <p:nvPr/>
        </p:nvSpPr>
        <p:spPr>
          <a:xfrm>
            <a:off x="369842" y="2518707"/>
            <a:ext cx="1423617" cy="246221"/>
          </a:xfrm>
          <a:prstGeom prst="rect">
            <a:avLst/>
          </a:prstGeom>
          <a:noFill/>
        </p:spPr>
        <p:txBody>
          <a:bodyPr wrap="square" rtlCol="0">
            <a:spAutoFit/>
          </a:bodyPr>
          <a:lstStyle/>
          <a:p>
            <a:r>
              <a:rPr lang="en-US" dirty="0"/>
              <a:t>8</a:t>
            </a:r>
            <a:r>
              <a:rPr lang="en-US" baseline="30000" dirty="0"/>
              <a:t>th</a:t>
            </a:r>
            <a:r>
              <a:rPr lang="en-US" dirty="0"/>
              <a:t> November 2020</a:t>
            </a:r>
          </a:p>
        </p:txBody>
      </p:sp>
    </p:spTree>
    <p:extLst>
      <p:ext uri="{BB962C8B-B14F-4D97-AF65-F5344CB8AC3E}">
        <p14:creationId xmlns:p14="http://schemas.microsoft.com/office/powerpoint/2010/main" val="298194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23E961-FE5A-C84D-A21B-9EE6EB6DFCD4}"/>
              </a:ext>
            </a:extLst>
          </p:cNvPr>
          <p:cNvSpPr>
            <a:spLocks noGrp="1"/>
          </p:cNvSpPr>
          <p:nvPr>
            <p:ph type="body" sz="quarter" idx="10"/>
          </p:nvPr>
        </p:nvSpPr>
        <p:spPr/>
        <p:txBody>
          <a:bodyPr/>
          <a:lstStyle/>
          <a:p>
            <a:r>
              <a:rPr lang="en-AT" sz="1400" i="1" dirty="0"/>
              <a:t>The Difference Principle (DP):</a:t>
            </a:r>
            <a:br>
              <a:rPr lang="en-AT" sz="1400" i="1" dirty="0"/>
            </a:br>
            <a:r>
              <a:rPr lang="en-AT" sz="1400" i="1" dirty="0"/>
              <a:t>“</a:t>
            </a:r>
            <a:r>
              <a:rPr lang="en-US" sz="1400" i="1" dirty="0"/>
              <a:t>Social and economic inequalities […] must be to the greatest benefit of the least advantaged members of society</a:t>
            </a:r>
            <a:r>
              <a:rPr lang="en-US" sz="1400" dirty="0"/>
              <a:t>”</a:t>
            </a:r>
            <a:r>
              <a:rPr lang="en-AT" sz="1400" dirty="0"/>
              <a:t> </a:t>
            </a:r>
            <a:endParaRPr lang="en-AT" sz="1400" i="1" dirty="0"/>
          </a:p>
        </p:txBody>
      </p:sp>
      <p:sp>
        <p:nvSpPr>
          <p:cNvPr id="5" name="TextBox 4">
            <a:extLst>
              <a:ext uri="{FF2B5EF4-FFF2-40B4-BE49-F238E27FC236}">
                <a16:creationId xmlns:a16="http://schemas.microsoft.com/office/drawing/2014/main" id="{2B74E169-14A3-B044-9F6A-3B79C51CBF40}"/>
              </a:ext>
            </a:extLst>
          </p:cNvPr>
          <p:cNvSpPr txBox="1"/>
          <p:nvPr/>
        </p:nvSpPr>
        <p:spPr>
          <a:xfrm>
            <a:off x="575680" y="2589582"/>
            <a:ext cx="4345229" cy="246221"/>
          </a:xfrm>
          <a:prstGeom prst="rect">
            <a:avLst/>
          </a:prstGeom>
          <a:noFill/>
        </p:spPr>
        <p:txBody>
          <a:bodyPr wrap="square" rtlCol="0">
            <a:spAutoFit/>
          </a:bodyPr>
          <a:lstStyle/>
          <a:p>
            <a:r>
              <a:rPr lang="en-GB" i="1" dirty="0"/>
              <a:t>John Rawls: Justice as Fairness, 2001. </a:t>
            </a:r>
            <a:endParaRPr lang="en-AT" dirty="0"/>
          </a:p>
        </p:txBody>
      </p:sp>
    </p:spTree>
    <p:extLst>
      <p:ext uri="{BB962C8B-B14F-4D97-AF65-F5344CB8AC3E}">
        <p14:creationId xmlns:p14="http://schemas.microsoft.com/office/powerpoint/2010/main" val="712356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23E961-FE5A-C84D-A21B-9EE6EB6DFCD4}"/>
              </a:ext>
            </a:extLst>
          </p:cNvPr>
          <p:cNvSpPr>
            <a:spLocks noGrp="1"/>
          </p:cNvSpPr>
          <p:nvPr>
            <p:ph type="body" sz="quarter" idx="10"/>
          </p:nvPr>
        </p:nvSpPr>
        <p:spPr/>
        <p:txBody>
          <a:bodyPr/>
          <a:lstStyle/>
          <a:p>
            <a:r>
              <a:rPr lang="en-GB" sz="1400" i="1" dirty="0"/>
              <a:t>[We do] not require continual economic growth over generations to maximize upward indefinitely the expectations of the least advantaged. That would not be a reasonable conception of justice. We should not rule out Mill’s idea of a society in a just stationary state. </a:t>
            </a:r>
            <a:endParaRPr lang="en-AT" sz="1400" i="1" dirty="0"/>
          </a:p>
        </p:txBody>
      </p:sp>
      <p:sp>
        <p:nvSpPr>
          <p:cNvPr id="5" name="TextBox 4">
            <a:extLst>
              <a:ext uri="{FF2B5EF4-FFF2-40B4-BE49-F238E27FC236}">
                <a16:creationId xmlns:a16="http://schemas.microsoft.com/office/drawing/2014/main" id="{2B74E169-14A3-B044-9F6A-3B79C51CBF40}"/>
              </a:ext>
            </a:extLst>
          </p:cNvPr>
          <p:cNvSpPr txBox="1"/>
          <p:nvPr/>
        </p:nvSpPr>
        <p:spPr>
          <a:xfrm>
            <a:off x="575680" y="2589582"/>
            <a:ext cx="4345229" cy="246221"/>
          </a:xfrm>
          <a:prstGeom prst="rect">
            <a:avLst/>
          </a:prstGeom>
          <a:noFill/>
        </p:spPr>
        <p:txBody>
          <a:bodyPr wrap="square" rtlCol="0">
            <a:spAutoFit/>
          </a:bodyPr>
          <a:lstStyle/>
          <a:p>
            <a:r>
              <a:rPr lang="en-GB" i="1" dirty="0"/>
              <a:t>John Rawls: Justice as Fairness, 2001. </a:t>
            </a:r>
            <a:endParaRPr lang="en-AT" dirty="0"/>
          </a:p>
        </p:txBody>
      </p:sp>
    </p:spTree>
    <p:extLst>
      <p:ext uri="{BB962C8B-B14F-4D97-AF65-F5344CB8AC3E}">
        <p14:creationId xmlns:p14="http://schemas.microsoft.com/office/powerpoint/2010/main" val="2340668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F82E056-97D0-5744-A9DE-FCB7E86BC0D9}"/>
              </a:ext>
            </a:extLst>
          </p:cNvPr>
          <p:cNvSpPr>
            <a:spLocks noGrp="1"/>
          </p:cNvSpPr>
          <p:nvPr>
            <p:ph type="body" sz="quarter" idx="71"/>
          </p:nvPr>
        </p:nvSpPr>
        <p:spPr>
          <a:xfrm>
            <a:off x="357216" y="335710"/>
            <a:ext cx="4776844" cy="2167113"/>
          </a:xfrm>
        </p:spPr>
        <p:txBody>
          <a:bodyPr/>
          <a:lstStyle/>
          <a:p>
            <a:pPr marL="0" indent="0">
              <a:buNone/>
            </a:pPr>
            <a:r>
              <a:rPr lang="en-AT" dirty="0"/>
              <a:t>	</a:t>
            </a:r>
          </a:p>
          <a:p>
            <a:pPr marL="0" indent="0">
              <a:buNone/>
            </a:pPr>
            <a:r>
              <a:rPr lang="en-AT" u="sng" dirty="0"/>
              <a:t>Rawls:</a:t>
            </a:r>
            <a:r>
              <a:rPr lang="en-AT" dirty="0"/>
              <a:t>			Growth			DP</a:t>
            </a:r>
          </a:p>
          <a:p>
            <a:pPr marL="0" indent="0">
              <a:buNone/>
            </a:pPr>
            <a:r>
              <a:rPr lang="en-AT" dirty="0"/>
              <a:t> </a:t>
            </a:r>
          </a:p>
          <a:p>
            <a:pPr marL="0" indent="0">
              <a:buNone/>
            </a:pPr>
            <a:br>
              <a:rPr lang="en-AT" dirty="0"/>
            </a:br>
            <a:endParaRPr lang="en-AT" dirty="0"/>
          </a:p>
        </p:txBody>
      </p:sp>
      <p:sp>
        <p:nvSpPr>
          <p:cNvPr id="5" name="&quot;No&quot; Symbol 4">
            <a:extLst>
              <a:ext uri="{FF2B5EF4-FFF2-40B4-BE49-F238E27FC236}">
                <a16:creationId xmlns:a16="http://schemas.microsoft.com/office/drawing/2014/main" id="{C7188968-6143-1A48-BB6D-1572F36D4E4F}"/>
              </a:ext>
            </a:extLst>
          </p:cNvPr>
          <p:cNvSpPr/>
          <p:nvPr/>
        </p:nvSpPr>
        <p:spPr>
          <a:xfrm>
            <a:off x="2578157" y="672013"/>
            <a:ext cx="302362" cy="287743"/>
          </a:xfrm>
          <a:prstGeom prst="noSmoking">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T">
              <a:solidFill>
                <a:schemeClr val="tx1"/>
              </a:solidFill>
            </a:endParaRPr>
          </a:p>
        </p:txBody>
      </p:sp>
    </p:spTree>
    <p:extLst>
      <p:ext uri="{BB962C8B-B14F-4D97-AF65-F5344CB8AC3E}">
        <p14:creationId xmlns:p14="http://schemas.microsoft.com/office/powerpoint/2010/main" val="255445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D8B4BC-ECD2-4D4D-A17D-A04E821CF95C}"/>
              </a:ext>
            </a:extLst>
          </p:cNvPr>
          <p:cNvSpPr>
            <a:spLocks noGrp="1"/>
          </p:cNvSpPr>
          <p:nvPr>
            <p:ph type="body" sz="quarter" idx="70"/>
          </p:nvPr>
        </p:nvSpPr>
        <p:spPr/>
        <p:txBody>
          <a:bodyPr/>
          <a:lstStyle/>
          <a:p>
            <a:r>
              <a:rPr lang="en-AT" dirty="0"/>
              <a:t>Right-wing Rawlsianism (RWR)</a:t>
            </a:r>
          </a:p>
        </p:txBody>
      </p:sp>
      <p:sp>
        <p:nvSpPr>
          <p:cNvPr id="3" name="Text Placeholder 2">
            <a:extLst>
              <a:ext uri="{FF2B5EF4-FFF2-40B4-BE49-F238E27FC236}">
                <a16:creationId xmlns:a16="http://schemas.microsoft.com/office/drawing/2014/main" id="{F55D07A1-A2B5-CA41-B8F9-FF967EE0A345}"/>
              </a:ext>
            </a:extLst>
          </p:cNvPr>
          <p:cNvSpPr>
            <a:spLocks noGrp="1"/>
          </p:cNvSpPr>
          <p:nvPr>
            <p:ph type="body" sz="quarter" idx="71"/>
          </p:nvPr>
        </p:nvSpPr>
        <p:spPr/>
        <p:txBody>
          <a:bodyPr/>
          <a:lstStyle/>
          <a:p>
            <a:r>
              <a:rPr lang="en-AT" sz="1400" i="1" dirty="0"/>
              <a:t>Growth as a strategy for satisfying Difference Principle (DP)</a:t>
            </a:r>
            <a:r>
              <a:rPr lang="en-AT" sz="1400" dirty="0"/>
              <a:t> (Brennan 2007, Tomasi 2012) </a:t>
            </a:r>
          </a:p>
          <a:p>
            <a:r>
              <a:rPr lang="en-AT" sz="1400" dirty="0"/>
              <a:t>If you want to maximise over-time prospect of least well-off, the DP requires us to maximise growth.</a:t>
            </a:r>
          </a:p>
          <a:p>
            <a:endParaRPr lang="en-AT" sz="1400" dirty="0"/>
          </a:p>
          <a:p>
            <a:endParaRPr lang="en-AT" sz="1400" dirty="0"/>
          </a:p>
        </p:txBody>
      </p:sp>
    </p:spTree>
    <p:extLst>
      <p:ext uri="{BB962C8B-B14F-4D97-AF65-F5344CB8AC3E}">
        <p14:creationId xmlns:p14="http://schemas.microsoft.com/office/powerpoint/2010/main" val="1506836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3616A02-68C4-F145-BE64-74B255FA09D8}"/>
              </a:ext>
            </a:extLst>
          </p:cNvPr>
          <p:cNvGraphicFramePr>
            <a:graphicFrameLocks noGrp="1"/>
          </p:cNvGraphicFramePr>
          <p:nvPr>
            <p:extLst>
              <p:ext uri="{D42A27DB-BD31-4B8C-83A1-F6EECF244321}">
                <p14:modId xmlns:p14="http://schemas.microsoft.com/office/powerpoint/2010/main" val="1791257037"/>
              </p:ext>
            </p:extLst>
          </p:nvPr>
        </p:nvGraphicFramePr>
        <p:xfrm>
          <a:off x="395289" y="535243"/>
          <a:ext cx="4586868" cy="1828816"/>
        </p:xfrm>
        <a:graphic>
          <a:graphicData uri="http://schemas.openxmlformats.org/drawingml/2006/table">
            <a:tbl>
              <a:tblPr firstRow="1" firstCol="1" bandRow="1">
                <a:tableStyleId>{5C22544A-7EE6-4342-B048-85BDC9FD1C3A}</a:tableStyleId>
              </a:tblPr>
              <a:tblGrid>
                <a:gridCol w="573168">
                  <a:extLst>
                    <a:ext uri="{9D8B030D-6E8A-4147-A177-3AD203B41FA5}">
                      <a16:colId xmlns:a16="http://schemas.microsoft.com/office/drawing/2014/main" val="1397059580"/>
                    </a:ext>
                  </a:extLst>
                </a:gridCol>
                <a:gridCol w="573168">
                  <a:extLst>
                    <a:ext uri="{9D8B030D-6E8A-4147-A177-3AD203B41FA5}">
                      <a16:colId xmlns:a16="http://schemas.microsoft.com/office/drawing/2014/main" val="2063811286"/>
                    </a:ext>
                  </a:extLst>
                </a:gridCol>
                <a:gridCol w="573168">
                  <a:extLst>
                    <a:ext uri="{9D8B030D-6E8A-4147-A177-3AD203B41FA5}">
                      <a16:colId xmlns:a16="http://schemas.microsoft.com/office/drawing/2014/main" val="3633245315"/>
                    </a:ext>
                  </a:extLst>
                </a:gridCol>
                <a:gridCol w="573168">
                  <a:extLst>
                    <a:ext uri="{9D8B030D-6E8A-4147-A177-3AD203B41FA5}">
                      <a16:colId xmlns:a16="http://schemas.microsoft.com/office/drawing/2014/main" val="2169871480"/>
                    </a:ext>
                  </a:extLst>
                </a:gridCol>
                <a:gridCol w="573168">
                  <a:extLst>
                    <a:ext uri="{9D8B030D-6E8A-4147-A177-3AD203B41FA5}">
                      <a16:colId xmlns:a16="http://schemas.microsoft.com/office/drawing/2014/main" val="143201136"/>
                    </a:ext>
                  </a:extLst>
                </a:gridCol>
                <a:gridCol w="573676">
                  <a:extLst>
                    <a:ext uri="{9D8B030D-6E8A-4147-A177-3AD203B41FA5}">
                      <a16:colId xmlns:a16="http://schemas.microsoft.com/office/drawing/2014/main" val="3381686086"/>
                    </a:ext>
                  </a:extLst>
                </a:gridCol>
                <a:gridCol w="573676">
                  <a:extLst>
                    <a:ext uri="{9D8B030D-6E8A-4147-A177-3AD203B41FA5}">
                      <a16:colId xmlns:a16="http://schemas.microsoft.com/office/drawing/2014/main" val="1492522235"/>
                    </a:ext>
                  </a:extLst>
                </a:gridCol>
                <a:gridCol w="573676">
                  <a:extLst>
                    <a:ext uri="{9D8B030D-6E8A-4147-A177-3AD203B41FA5}">
                      <a16:colId xmlns:a16="http://schemas.microsoft.com/office/drawing/2014/main" val="3201537516"/>
                    </a:ext>
                  </a:extLst>
                </a:gridCol>
              </a:tblGrid>
              <a:tr h="228602">
                <a:tc rowSpan="2">
                  <a:txBody>
                    <a:bodyPr/>
                    <a:lstStyle/>
                    <a:p>
                      <a:pPr algn="just">
                        <a:lnSpc>
                          <a:spcPct val="135000"/>
                        </a:lnSpc>
                      </a:pPr>
                      <a:r>
                        <a:rPr lang="en-US" sz="1100">
                          <a:effectLst/>
                        </a:rPr>
                        <a:t> </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gridSpan="3">
                  <a:txBody>
                    <a:bodyPr/>
                    <a:lstStyle/>
                    <a:p>
                      <a:pPr algn="just">
                        <a:lnSpc>
                          <a:spcPct val="135000"/>
                        </a:lnSpc>
                      </a:pPr>
                      <a:r>
                        <a:rPr lang="en-AT" sz="1000" dirty="0">
                          <a:effectLst/>
                          <a:latin typeface="Calibri" panose="020F0502020204030204" pitchFamily="34" charset="0"/>
                          <a:ea typeface="Calibri" panose="020F0502020204030204" pitchFamily="34" charset="0"/>
                          <a:cs typeface="Times New Roman" panose="02020603050405020304" pitchFamily="18" charset="0"/>
                        </a:rPr>
                        <a:t>Laissez-faire regime</a:t>
                      </a:r>
                    </a:p>
                  </a:txBody>
                  <a:tcPr marL="59573" marR="59573" marT="0" marB="0"/>
                </a:tc>
                <a:tc hMerge="1">
                  <a:txBody>
                    <a:bodyPr/>
                    <a:lstStyle/>
                    <a:p>
                      <a:endParaRPr lang="en-AT"/>
                    </a:p>
                  </a:txBody>
                  <a:tcPr/>
                </a:tc>
                <a:tc hMerge="1">
                  <a:txBody>
                    <a:bodyPr/>
                    <a:lstStyle/>
                    <a:p>
                      <a:endParaRPr lang="en-AT"/>
                    </a:p>
                  </a:txBody>
                  <a:tcPr/>
                </a:tc>
                <a:tc rowSpan="8">
                  <a:txBody>
                    <a:bodyPr/>
                    <a:lstStyle/>
                    <a:p>
                      <a:pPr algn="just">
                        <a:lnSpc>
                          <a:spcPct val="135000"/>
                        </a:lnSpc>
                      </a:pPr>
                      <a:r>
                        <a:rPr lang="en-US" sz="1100" dirty="0">
                          <a:effectLst/>
                        </a:rPr>
                        <a:t> </a:t>
                      </a:r>
                      <a:endParaRPr lang="en-A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gridSpan="3">
                  <a:txBody>
                    <a:bodyPr/>
                    <a:lstStyle/>
                    <a:p>
                      <a:pPr algn="just">
                        <a:lnSpc>
                          <a:spcPct val="135000"/>
                        </a:lnSpc>
                      </a:pPr>
                      <a:r>
                        <a:rPr lang="en-AT" sz="1000" dirty="0">
                          <a:effectLst/>
                          <a:latin typeface="Calibri" panose="020F0502020204030204" pitchFamily="34" charset="0"/>
                          <a:ea typeface="Calibri" panose="020F0502020204030204" pitchFamily="34" charset="0"/>
                          <a:cs typeface="Times New Roman" panose="02020603050405020304" pitchFamily="18" charset="0"/>
                        </a:rPr>
                        <a:t>Continual redistribution</a:t>
                      </a:r>
                    </a:p>
                  </a:txBody>
                  <a:tcPr marL="59573" marR="59573" marT="0" marB="0"/>
                </a:tc>
                <a:tc hMerge="1">
                  <a:txBody>
                    <a:bodyPr/>
                    <a:lstStyle/>
                    <a:p>
                      <a:endParaRPr lang="en-AT"/>
                    </a:p>
                  </a:txBody>
                  <a:tcPr/>
                </a:tc>
                <a:tc hMerge="1">
                  <a:txBody>
                    <a:bodyPr/>
                    <a:lstStyle/>
                    <a:p>
                      <a:endParaRPr lang="en-AT"/>
                    </a:p>
                  </a:txBody>
                  <a:tcPr/>
                </a:tc>
                <a:extLst>
                  <a:ext uri="{0D108BD9-81ED-4DB2-BD59-A6C34878D82A}">
                    <a16:rowId xmlns:a16="http://schemas.microsoft.com/office/drawing/2014/main" val="3810458484"/>
                  </a:ext>
                </a:extLst>
              </a:tr>
              <a:tr h="228602">
                <a:tc vMerge="1">
                  <a:txBody>
                    <a:bodyPr/>
                    <a:lstStyle/>
                    <a:p>
                      <a:endParaRPr lang="en-AT"/>
                    </a:p>
                  </a:txBody>
                  <a:tcPr/>
                </a:tc>
                <a:tc>
                  <a:txBody>
                    <a:bodyPr/>
                    <a:lstStyle/>
                    <a:p>
                      <a:pPr algn="just">
                        <a:lnSpc>
                          <a:spcPct val="135000"/>
                        </a:lnSpc>
                      </a:pPr>
                      <a:r>
                        <a:rPr lang="en-US" sz="1100">
                          <a:effectLst/>
                        </a:rPr>
                        <a:t>Poor</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Middle</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dirty="0">
                          <a:effectLst/>
                        </a:rPr>
                        <a:t>Rich</a:t>
                      </a:r>
                      <a:endParaRPr lang="en-A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vMerge="1">
                  <a:txBody>
                    <a:bodyPr/>
                    <a:lstStyle/>
                    <a:p>
                      <a:endParaRPr lang="en-AT"/>
                    </a:p>
                  </a:txBody>
                  <a:tcPr/>
                </a:tc>
                <a:tc>
                  <a:txBody>
                    <a:bodyPr/>
                    <a:lstStyle/>
                    <a:p>
                      <a:pPr algn="just">
                        <a:lnSpc>
                          <a:spcPct val="135000"/>
                        </a:lnSpc>
                      </a:pPr>
                      <a:r>
                        <a:rPr lang="en-US" sz="1100">
                          <a:effectLst/>
                        </a:rPr>
                        <a:t>Poor</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Middle</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Rich</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extLst>
                  <a:ext uri="{0D108BD9-81ED-4DB2-BD59-A6C34878D82A}">
                    <a16:rowId xmlns:a16="http://schemas.microsoft.com/office/drawing/2014/main" val="3653472123"/>
                  </a:ext>
                </a:extLst>
              </a:tr>
              <a:tr h="228602">
                <a:tc>
                  <a:txBody>
                    <a:bodyPr/>
                    <a:lstStyle/>
                    <a:p>
                      <a:pPr algn="just">
                        <a:lnSpc>
                          <a:spcPct val="135000"/>
                        </a:lnSpc>
                      </a:pPr>
                      <a:r>
                        <a:rPr lang="en-US" sz="1100">
                          <a:effectLst/>
                        </a:rPr>
                        <a:t>1900</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10</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20</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40</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vMerge="1">
                  <a:txBody>
                    <a:bodyPr/>
                    <a:lstStyle/>
                    <a:p>
                      <a:endParaRPr lang="en-AT"/>
                    </a:p>
                  </a:txBody>
                  <a:tcPr/>
                </a:tc>
                <a:tc>
                  <a:txBody>
                    <a:bodyPr/>
                    <a:lstStyle/>
                    <a:p>
                      <a:pPr algn="just">
                        <a:lnSpc>
                          <a:spcPct val="135000"/>
                        </a:lnSpc>
                      </a:pPr>
                      <a:r>
                        <a:rPr lang="en-US" sz="1100">
                          <a:effectLst/>
                        </a:rPr>
                        <a:t>15</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19</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24</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extLst>
                  <a:ext uri="{0D108BD9-81ED-4DB2-BD59-A6C34878D82A}">
                    <a16:rowId xmlns:a16="http://schemas.microsoft.com/office/drawing/2014/main" val="2264278334"/>
                  </a:ext>
                </a:extLst>
              </a:tr>
              <a:tr h="228602">
                <a:tc>
                  <a:txBody>
                    <a:bodyPr/>
                    <a:lstStyle/>
                    <a:p>
                      <a:pPr algn="just">
                        <a:lnSpc>
                          <a:spcPct val="135000"/>
                        </a:lnSpc>
                      </a:pPr>
                      <a:r>
                        <a:rPr lang="en-US" sz="1100">
                          <a:effectLst/>
                        </a:rPr>
                        <a:t>1901</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10.4</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20.8</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41.6</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vMerge="1">
                  <a:txBody>
                    <a:bodyPr/>
                    <a:lstStyle/>
                    <a:p>
                      <a:endParaRPr lang="en-AT"/>
                    </a:p>
                  </a:txBody>
                  <a:tcPr/>
                </a:tc>
                <a:tc>
                  <a:txBody>
                    <a:bodyPr/>
                    <a:lstStyle/>
                    <a:p>
                      <a:pPr algn="just">
                        <a:lnSpc>
                          <a:spcPct val="135000"/>
                        </a:lnSpc>
                      </a:pPr>
                      <a:r>
                        <a:rPr lang="en-US" sz="1100">
                          <a:effectLst/>
                        </a:rPr>
                        <a:t>15.3</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19.4</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24.5</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extLst>
                  <a:ext uri="{0D108BD9-81ED-4DB2-BD59-A6C34878D82A}">
                    <a16:rowId xmlns:a16="http://schemas.microsoft.com/office/drawing/2014/main" val="1511831456"/>
                  </a:ext>
                </a:extLst>
              </a:tr>
              <a:tr h="228602">
                <a:tc>
                  <a:txBody>
                    <a:bodyPr/>
                    <a:lstStyle/>
                    <a:p>
                      <a:pPr algn="just">
                        <a:lnSpc>
                          <a:spcPct val="135000"/>
                        </a:lnSpc>
                      </a:pPr>
                      <a:r>
                        <a:rPr lang="en-US" sz="1100">
                          <a:effectLst/>
                        </a:rPr>
                        <a:t>1902</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10.8</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21.6</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43.2</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vMerge="1">
                  <a:txBody>
                    <a:bodyPr/>
                    <a:lstStyle/>
                    <a:p>
                      <a:endParaRPr lang="en-AT"/>
                    </a:p>
                  </a:txBody>
                  <a:tcPr/>
                </a:tc>
                <a:tc>
                  <a:txBody>
                    <a:bodyPr/>
                    <a:lstStyle/>
                    <a:p>
                      <a:pPr algn="just">
                        <a:lnSpc>
                          <a:spcPct val="135000"/>
                        </a:lnSpc>
                      </a:pPr>
                      <a:r>
                        <a:rPr lang="en-US" sz="1100">
                          <a:effectLst/>
                        </a:rPr>
                        <a:t>15.6</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19.8</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25.0</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extLst>
                  <a:ext uri="{0D108BD9-81ED-4DB2-BD59-A6C34878D82A}">
                    <a16:rowId xmlns:a16="http://schemas.microsoft.com/office/drawing/2014/main" val="2566455591"/>
                  </a:ext>
                </a:extLst>
              </a:tr>
              <a:tr h="228602">
                <a:tc>
                  <a:txBody>
                    <a:bodyPr/>
                    <a:lstStyle/>
                    <a:p>
                      <a:pPr algn="just">
                        <a:lnSpc>
                          <a:spcPct val="135000"/>
                        </a:lnSpc>
                      </a:pPr>
                      <a:r>
                        <a:rPr lang="en-US" sz="1100">
                          <a:effectLst/>
                        </a:rPr>
                        <a:t>1925</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26.7</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53.3</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106.6</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vMerge="1">
                  <a:txBody>
                    <a:bodyPr/>
                    <a:lstStyle/>
                    <a:p>
                      <a:endParaRPr lang="en-AT"/>
                    </a:p>
                  </a:txBody>
                  <a:tcPr/>
                </a:tc>
                <a:tc>
                  <a:txBody>
                    <a:bodyPr/>
                    <a:lstStyle/>
                    <a:p>
                      <a:pPr algn="just">
                        <a:lnSpc>
                          <a:spcPct val="135000"/>
                        </a:lnSpc>
                      </a:pPr>
                      <a:r>
                        <a:rPr lang="en-US" sz="1100">
                          <a:effectLst/>
                        </a:rPr>
                        <a:t>24.6</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31.2</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39.4</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extLst>
                  <a:ext uri="{0D108BD9-81ED-4DB2-BD59-A6C34878D82A}">
                    <a16:rowId xmlns:a16="http://schemas.microsoft.com/office/drawing/2014/main" val="1015493076"/>
                  </a:ext>
                </a:extLst>
              </a:tr>
              <a:tr h="228602">
                <a:tc>
                  <a:txBody>
                    <a:bodyPr/>
                    <a:lstStyle/>
                    <a:p>
                      <a:pPr algn="just">
                        <a:lnSpc>
                          <a:spcPct val="135000"/>
                        </a:lnSpc>
                      </a:pPr>
                      <a:r>
                        <a:rPr lang="en-US" sz="1100">
                          <a:effectLst/>
                        </a:rPr>
                        <a:t>1950</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dirty="0">
                          <a:effectLst/>
                        </a:rPr>
                        <a:t>71.1</a:t>
                      </a:r>
                      <a:endParaRPr lang="en-A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142.1</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284.3</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vMerge="1">
                  <a:txBody>
                    <a:bodyPr/>
                    <a:lstStyle/>
                    <a:p>
                      <a:endParaRPr lang="en-AT"/>
                    </a:p>
                  </a:txBody>
                  <a:tcPr/>
                </a:tc>
                <a:tc>
                  <a:txBody>
                    <a:bodyPr/>
                    <a:lstStyle/>
                    <a:p>
                      <a:pPr algn="just">
                        <a:lnSpc>
                          <a:spcPct val="135000"/>
                        </a:lnSpc>
                      </a:pPr>
                      <a:r>
                        <a:rPr lang="en-US" sz="1100">
                          <a:effectLst/>
                        </a:rPr>
                        <a:t>40.4</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51.2</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dirty="0">
                          <a:effectLst/>
                        </a:rPr>
                        <a:t>64.6</a:t>
                      </a:r>
                      <a:endParaRPr lang="en-A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extLst>
                  <a:ext uri="{0D108BD9-81ED-4DB2-BD59-A6C34878D82A}">
                    <a16:rowId xmlns:a16="http://schemas.microsoft.com/office/drawing/2014/main" val="370957814"/>
                  </a:ext>
                </a:extLst>
              </a:tr>
              <a:tr h="228602">
                <a:tc>
                  <a:txBody>
                    <a:bodyPr/>
                    <a:lstStyle/>
                    <a:p>
                      <a:pPr algn="just">
                        <a:lnSpc>
                          <a:spcPct val="135000"/>
                        </a:lnSpc>
                      </a:pPr>
                      <a:r>
                        <a:rPr lang="en-US" sz="1100">
                          <a:effectLst/>
                        </a:rPr>
                        <a:t>2000</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505.1</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1010.1</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2020.2</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vMerge="1">
                  <a:txBody>
                    <a:bodyPr/>
                    <a:lstStyle/>
                    <a:p>
                      <a:endParaRPr lang="en-AT"/>
                    </a:p>
                  </a:txBody>
                  <a:tcPr/>
                </a:tc>
                <a:tc>
                  <a:txBody>
                    <a:bodyPr/>
                    <a:lstStyle/>
                    <a:p>
                      <a:pPr algn="just">
                        <a:lnSpc>
                          <a:spcPct val="135000"/>
                        </a:lnSpc>
                      </a:pPr>
                      <a:r>
                        <a:rPr lang="en-US" sz="1100">
                          <a:effectLst/>
                        </a:rPr>
                        <a:t>108.7</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a:effectLst/>
                        </a:rPr>
                        <a:t>137.7</a:t>
                      </a:r>
                      <a:endParaRPr lang="en-AT" sz="100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tc>
                  <a:txBody>
                    <a:bodyPr/>
                    <a:lstStyle/>
                    <a:p>
                      <a:pPr algn="just">
                        <a:lnSpc>
                          <a:spcPct val="135000"/>
                        </a:lnSpc>
                      </a:pPr>
                      <a:r>
                        <a:rPr lang="en-US" sz="1100" dirty="0">
                          <a:effectLst/>
                        </a:rPr>
                        <a:t>173.9</a:t>
                      </a:r>
                      <a:endParaRPr lang="en-A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573" marR="59573" marT="0" marB="0"/>
                </a:tc>
                <a:extLst>
                  <a:ext uri="{0D108BD9-81ED-4DB2-BD59-A6C34878D82A}">
                    <a16:rowId xmlns:a16="http://schemas.microsoft.com/office/drawing/2014/main" val="1454374611"/>
                  </a:ext>
                </a:extLst>
              </a:tr>
            </a:tbl>
          </a:graphicData>
        </a:graphic>
      </p:graphicFrame>
      <p:sp>
        <p:nvSpPr>
          <p:cNvPr id="5" name="TextBox 4">
            <a:extLst>
              <a:ext uri="{FF2B5EF4-FFF2-40B4-BE49-F238E27FC236}">
                <a16:creationId xmlns:a16="http://schemas.microsoft.com/office/drawing/2014/main" id="{828AD3C6-0C75-194A-8CAF-23F9B34D4F42}"/>
              </a:ext>
            </a:extLst>
          </p:cNvPr>
          <p:cNvSpPr txBox="1"/>
          <p:nvPr/>
        </p:nvSpPr>
        <p:spPr>
          <a:xfrm>
            <a:off x="341970" y="2424671"/>
            <a:ext cx="4640187" cy="571290"/>
          </a:xfrm>
          <a:prstGeom prst="rect">
            <a:avLst/>
          </a:prstGeom>
          <a:noFill/>
        </p:spPr>
        <p:txBody>
          <a:bodyPr wrap="square" rtlCol="0">
            <a:spAutoFit/>
          </a:bodyPr>
          <a:lstStyle/>
          <a:p>
            <a:r>
              <a:rPr lang="en-US" b="1" dirty="0"/>
              <a:t>Table 1: Comparison between two hypothetical growth trajectories </a:t>
            </a:r>
          </a:p>
          <a:p>
            <a:r>
              <a:rPr lang="en-US" b="1" dirty="0"/>
              <a:t>(Brennan 2007: 293). </a:t>
            </a:r>
            <a:endParaRPr lang="en-AT" dirty="0"/>
          </a:p>
          <a:p>
            <a:endParaRPr lang="en-AT" dirty="0"/>
          </a:p>
        </p:txBody>
      </p:sp>
    </p:spTree>
    <p:extLst>
      <p:ext uri="{BB962C8B-B14F-4D97-AF65-F5344CB8AC3E}">
        <p14:creationId xmlns:p14="http://schemas.microsoft.com/office/powerpoint/2010/main" val="3650978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F82E056-97D0-5744-A9DE-FCB7E86BC0D9}"/>
              </a:ext>
            </a:extLst>
          </p:cNvPr>
          <p:cNvSpPr>
            <a:spLocks noGrp="1"/>
          </p:cNvSpPr>
          <p:nvPr>
            <p:ph type="body" sz="quarter" idx="71"/>
          </p:nvPr>
        </p:nvSpPr>
        <p:spPr>
          <a:xfrm>
            <a:off x="357216" y="335710"/>
            <a:ext cx="4776844" cy="2167113"/>
          </a:xfrm>
        </p:spPr>
        <p:txBody>
          <a:bodyPr/>
          <a:lstStyle/>
          <a:p>
            <a:pPr marL="0" indent="0">
              <a:buNone/>
            </a:pPr>
            <a:r>
              <a:rPr lang="en-AT" dirty="0"/>
              <a:t>	</a:t>
            </a:r>
          </a:p>
          <a:p>
            <a:pPr marL="0" indent="0">
              <a:buNone/>
            </a:pPr>
            <a:r>
              <a:rPr lang="en-AT" u="sng" dirty="0"/>
              <a:t>Rawls:</a:t>
            </a:r>
            <a:r>
              <a:rPr lang="en-AT" dirty="0"/>
              <a:t>						Growth			DP</a:t>
            </a:r>
          </a:p>
          <a:p>
            <a:pPr marL="0" indent="0">
              <a:buNone/>
            </a:pPr>
            <a:r>
              <a:rPr lang="en-AT" dirty="0"/>
              <a:t> </a:t>
            </a:r>
          </a:p>
          <a:p>
            <a:pPr marL="0" indent="0">
              <a:buNone/>
            </a:pPr>
            <a:r>
              <a:rPr lang="en-AT" u="sng" dirty="0"/>
              <a:t>RWR:</a:t>
            </a:r>
            <a:r>
              <a:rPr lang="en-AT" dirty="0"/>
              <a:t> 						Growth			DP		</a:t>
            </a:r>
          </a:p>
          <a:p>
            <a:pPr marL="0" indent="0">
              <a:buNone/>
            </a:pPr>
            <a:r>
              <a:rPr lang="en-AT" dirty="0"/>
              <a:t> </a:t>
            </a:r>
          </a:p>
          <a:p>
            <a:pPr marL="0" indent="0">
              <a:buNone/>
            </a:pPr>
            <a:br>
              <a:rPr lang="en-AT" dirty="0"/>
            </a:br>
            <a:endParaRPr lang="en-AT" dirty="0"/>
          </a:p>
        </p:txBody>
      </p:sp>
      <p:sp>
        <p:nvSpPr>
          <p:cNvPr id="5" name="&quot;No&quot; Symbol 4">
            <a:extLst>
              <a:ext uri="{FF2B5EF4-FFF2-40B4-BE49-F238E27FC236}">
                <a16:creationId xmlns:a16="http://schemas.microsoft.com/office/drawing/2014/main" id="{C7188968-6143-1A48-BB6D-1572F36D4E4F}"/>
              </a:ext>
            </a:extLst>
          </p:cNvPr>
          <p:cNvSpPr/>
          <p:nvPr/>
        </p:nvSpPr>
        <p:spPr>
          <a:xfrm>
            <a:off x="3349378" y="672013"/>
            <a:ext cx="302362" cy="287743"/>
          </a:xfrm>
          <a:prstGeom prst="noSmoking">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T">
              <a:solidFill>
                <a:schemeClr val="tx1"/>
              </a:solidFill>
            </a:endParaRPr>
          </a:p>
        </p:txBody>
      </p:sp>
      <p:sp>
        <p:nvSpPr>
          <p:cNvPr id="6" name="Striped Right Arrow 5">
            <a:extLst>
              <a:ext uri="{FF2B5EF4-FFF2-40B4-BE49-F238E27FC236}">
                <a16:creationId xmlns:a16="http://schemas.microsoft.com/office/drawing/2014/main" id="{407A7AF4-5F2B-2B4F-B3BF-4FCC1521A5CC}"/>
              </a:ext>
            </a:extLst>
          </p:cNvPr>
          <p:cNvSpPr/>
          <p:nvPr/>
        </p:nvSpPr>
        <p:spPr>
          <a:xfrm>
            <a:off x="3392277" y="1330712"/>
            <a:ext cx="302362" cy="287744"/>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T"/>
          </a:p>
        </p:txBody>
      </p:sp>
    </p:spTree>
    <p:extLst>
      <p:ext uri="{BB962C8B-B14F-4D97-AF65-F5344CB8AC3E}">
        <p14:creationId xmlns:p14="http://schemas.microsoft.com/office/powerpoint/2010/main" val="3046449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23E961-FE5A-C84D-A21B-9EE6EB6DFCD4}"/>
              </a:ext>
            </a:extLst>
          </p:cNvPr>
          <p:cNvSpPr>
            <a:spLocks noGrp="1"/>
          </p:cNvSpPr>
          <p:nvPr>
            <p:ph type="body" sz="quarter" idx="10"/>
          </p:nvPr>
        </p:nvSpPr>
        <p:spPr/>
        <p:txBody>
          <a:bodyPr/>
          <a:lstStyle/>
          <a:p>
            <a:r>
              <a:rPr lang="en-GB" sz="1400" i="1" dirty="0"/>
              <a:t>(I)</a:t>
            </a:r>
            <a:r>
              <a:rPr lang="en-GB" sz="1400" i="1" dirty="0" err="1"/>
              <a:t>nterference</a:t>
            </a:r>
            <a:r>
              <a:rPr lang="en-GB" sz="1400" i="1" dirty="0"/>
              <a:t> requires interrupting the information, incentive, and learning structure of the market, thus disrupting the operation of the equilibrium principles that generate efficiency and growth.</a:t>
            </a:r>
            <a:endParaRPr lang="en-AT" sz="1400" i="1" dirty="0"/>
          </a:p>
        </p:txBody>
      </p:sp>
      <p:sp>
        <p:nvSpPr>
          <p:cNvPr id="5" name="TextBox 4">
            <a:extLst>
              <a:ext uri="{FF2B5EF4-FFF2-40B4-BE49-F238E27FC236}">
                <a16:creationId xmlns:a16="http://schemas.microsoft.com/office/drawing/2014/main" id="{2B74E169-14A3-B044-9F6A-3B79C51CBF40}"/>
              </a:ext>
            </a:extLst>
          </p:cNvPr>
          <p:cNvSpPr txBox="1"/>
          <p:nvPr/>
        </p:nvSpPr>
        <p:spPr>
          <a:xfrm>
            <a:off x="575680" y="2589582"/>
            <a:ext cx="4345229" cy="246221"/>
          </a:xfrm>
          <a:prstGeom prst="rect">
            <a:avLst/>
          </a:prstGeom>
          <a:noFill/>
        </p:spPr>
        <p:txBody>
          <a:bodyPr wrap="square" rtlCol="0">
            <a:spAutoFit/>
          </a:bodyPr>
          <a:lstStyle/>
          <a:p>
            <a:r>
              <a:rPr lang="en-GB" i="1" dirty="0"/>
              <a:t>Jason Brennan, Rawls’ Paradox (2007)</a:t>
            </a:r>
            <a:endParaRPr lang="en-AT" dirty="0"/>
          </a:p>
        </p:txBody>
      </p:sp>
    </p:spTree>
    <p:extLst>
      <p:ext uri="{BB962C8B-B14F-4D97-AF65-F5344CB8AC3E}">
        <p14:creationId xmlns:p14="http://schemas.microsoft.com/office/powerpoint/2010/main" val="3535312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F82E056-97D0-5744-A9DE-FCB7E86BC0D9}"/>
              </a:ext>
            </a:extLst>
          </p:cNvPr>
          <p:cNvSpPr>
            <a:spLocks noGrp="1"/>
          </p:cNvSpPr>
          <p:nvPr>
            <p:ph type="body" sz="quarter" idx="71"/>
          </p:nvPr>
        </p:nvSpPr>
        <p:spPr>
          <a:xfrm>
            <a:off x="357216" y="335710"/>
            <a:ext cx="4776844" cy="2167113"/>
          </a:xfrm>
        </p:spPr>
        <p:txBody>
          <a:bodyPr/>
          <a:lstStyle/>
          <a:p>
            <a:pPr marL="0" indent="0">
              <a:buNone/>
            </a:pPr>
            <a:r>
              <a:rPr lang="en-AT" dirty="0"/>
              <a:t>	</a:t>
            </a:r>
          </a:p>
          <a:p>
            <a:pPr marL="0" indent="0">
              <a:buNone/>
            </a:pPr>
            <a:r>
              <a:rPr lang="en-AT" u="sng" dirty="0"/>
              <a:t>Rawls:</a:t>
            </a:r>
            <a:r>
              <a:rPr lang="en-AT" dirty="0"/>
              <a:t>						Growth			DP</a:t>
            </a:r>
          </a:p>
          <a:p>
            <a:pPr marL="0" indent="0">
              <a:buNone/>
            </a:pPr>
            <a:r>
              <a:rPr lang="en-AT" dirty="0"/>
              <a:t> </a:t>
            </a:r>
          </a:p>
          <a:p>
            <a:pPr marL="0" indent="0">
              <a:buNone/>
            </a:pPr>
            <a:r>
              <a:rPr lang="en-AT" u="sng" dirty="0"/>
              <a:t>RWR:</a:t>
            </a:r>
            <a:r>
              <a:rPr lang="en-AT" dirty="0"/>
              <a:t>    Market		Growth			DP		</a:t>
            </a:r>
          </a:p>
          <a:p>
            <a:pPr marL="0" indent="0">
              <a:buNone/>
            </a:pPr>
            <a:r>
              <a:rPr lang="en-AT" dirty="0"/>
              <a:t> </a:t>
            </a:r>
          </a:p>
          <a:p>
            <a:pPr marL="0" indent="0">
              <a:buNone/>
            </a:pPr>
            <a:br>
              <a:rPr lang="en-AT" dirty="0"/>
            </a:br>
            <a:endParaRPr lang="en-AT" dirty="0"/>
          </a:p>
        </p:txBody>
      </p:sp>
      <p:sp>
        <p:nvSpPr>
          <p:cNvPr id="5" name="&quot;No&quot; Symbol 4">
            <a:extLst>
              <a:ext uri="{FF2B5EF4-FFF2-40B4-BE49-F238E27FC236}">
                <a16:creationId xmlns:a16="http://schemas.microsoft.com/office/drawing/2014/main" id="{C7188968-6143-1A48-BB6D-1572F36D4E4F}"/>
              </a:ext>
            </a:extLst>
          </p:cNvPr>
          <p:cNvSpPr/>
          <p:nvPr/>
        </p:nvSpPr>
        <p:spPr>
          <a:xfrm>
            <a:off x="3349378" y="672013"/>
            <a:ext cx="302362" cy="287743"/>
          </a:xfrm>
          <a:prstGeom prst="noSmoking">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T">
              <a:solidFill>
                <a:schemeClr val="tx1"/>
              </a:solidFill>
            </a:endParaRPr>
          </a:p>
        </p:txBody>
      </p:sp>
      <p:sp>
        <p:nvSpPr>
          <p:cNvPr id="6" name="Striped Right Arrow 5">
            <a:extLst>
              <a:ext uri="{FF2B5EF4-FFF2-40B4-BE49-F238E27FC236}">
                <a16:creationId xmlns:a16="http://schemas.microsoft.com/office/drawing/2014/main" id="{407A7AF4-5F2B-2B4F-B3BF-4FCC1521A5CC}"/>
              </a:ext>
            </a:extLst>
          </p:cNvPr>
          <p:cNvSpPr/>
          <p:nvPr/>
        </p:nvSpPr>
        <p:spPr>
          <a:xfrm>
            <a:off x="3349378" y="1330712"/>
            <a:ext cx="302362" cy="287744"/>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T"/>
          </a:p>
        </p:txBody>
      </p:sp>
      <p:sp>
        <p:nvSpPr>
          <p:cNvPr id="8" name="Striped Right Arrow 7">
            <a:extLst>
              <a:ext uri="{FF2B5EF4-FFF2-40B4-BE49-F238E27FC236}">
                <a16:creationId xmlns:a16="http://schemas.microsoft.com/office/drawing/2014/main" id="{4EBC719F-B125-6A42-8FD1-5C95B74736ED}"/>
              </a:ext>
            </a:extLst>
          </p:cNvPr>
          <p:cNvSpPr/>
          <p:nvPr/>
        </p:nvSpPr>
        <p:spPr>
          <a:xfrm>
            <a:off x="2066401" y="1330712"/>
            <a:ext cx="302362" cy="287744"/>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T"/>
          </a:p>
        </p:txBody>
      </p:sp>
    </p:spTree>
    <p:extLst>
      <p:ext uri="{BB962C8B-B14F-4D97-AF65-F5344CB8AC3E}">
        <p14:creationId xmlns:p14="http://schemas.microsoft.com/office/powerpoint/2010/main" val="2963573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F82E056-97D0-5744-A9DE-FCB7E86BC0D9}"/>
              </a:ext>
            </a:extLst>
          </p:cNvPr>
          <p:cNvSpPr>
            <a:spLocks noGrp="1"/>
          </p:cNvSpPr>
          <p:nvPr>
            <p:ph type="body" sz="quarter" idx="71"/>
          </p:nvPr>
        </p:nvSpPr>
        <p:spPr>
          <a:xfrm>
            <a:off x="357216" y="335710"/>
            <a:ext cx="4776844" cy="2167113"/>
          </a:xfrm>
        </p:spPr>
        <p:txBody>
          <a:bodyPr/>
          <a:lstStyle/>
          <a:p>
            <a:pPr marL="0" indent="0">
              <a:buNone/>
            </a:pPr>
            <a:r>
              <a:rPr lang="en-AT" dirty="0"/>
              <a:t>	</a:t>
            </a:r>
          </a:p>
          <a:p>
            <a:pPr marL="0" indent="0">
              <a:buNone/>
            </a:pPr>
            <a:r>
              <a:rPr lang="en-AT" u="sng" dirty="0"/>
              <a:t>Rawls:</a:t>
            </a:r>
            <a:r>
              <a:rPr lang="en-AT" dirty="0"/>
              <a:t>						Growth			DP</a:t>
            </a:r>
          </a:p>
          <a:p>
            <a:pPr marL="0" indent="0">
              <a:buNone/>
            </a:pPr>
            <a:r>
              <a:rPr lang="en-AT" dirty="0"/>
              <a:t> </a:t>
            </a:r>
          </a:p>
          <a:p>
            <a:pPr marL="0" indent="0">
              <a:buNone/>
            </a:pPr>
            <a:r>
              <a:rPr lang="en-AT" u="sng" dirty="0"/>
              <a:t>RWR:</a:t>
            </a:r>
            <a:r>
              <a:rPr lang="en-AT" dirty="0"/>
              <a:t>    Market		</a:t>
            </a:r>
            <a:r>
              <a:rPr lang="en-AT" dirty="0">
                <a:solidFill>
                  <a:srgbClr val="FF0000"/>
                </a:solidFill>
              </a:rPr>
              <a:t>Growth</a:t>
            </a:r>
            <a:r>
              <a:rPr lang="en-AT" dirty="0"/>
              <a:t>			DP		</a:t>
            </a:r>
          </a:p>
          <a:p>
            <a:pPr marL="0" indent="0">
              <a:buNone/>
            </a:pPr>
            <a:r>
              <a:rPr lang="en-AT" dirty="0"/>
              <a:t> </a:t>
            </a:r>
          </a:p>
          <a:p>
            <a:pPr marL="0" indent="0">
              <a:buNone/>
            </a:pPr>
            <a:br>
              <a:rPr lang="en-AT" dirty="0"/>
            </a:br>
            <a:endParaRPr lang="en-AT" dirty="0"/>
          </a:p>
        </p:txBody>
      </p:sp>
      <p:sp>
        <p:nvSpPr>
          <p:cNvPr id="5" name="&quot;No&quot; Symbol 4">
            <a:extLst>
              <a:ext uri="{FF2B5EF4-FFF2-40B4-BE49-F238E27FC236}">
                <a16:creationId xmlns:a16="http://schemas.microsoft.com/office/drawing/2014/main" id="{C7188968-6143-1A48-BB6D-1572F36D4E4F}"/>
              </a:ext>
            </a:extLst>
          </p:cNvPr>
          <p:cNvSpPr/>
          <p:nvPr/>
        </p:nvSpPr>
        <p:spPr>
          <a:xfrm>
            <a:off x="3349378" y="672013"/>
            <a:ext cx="302362" cy="287743"/>
          </a:xfrm>
          <a:prstGeom prst="noSmoking">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T">
              <a:solidFill>
                <a:schemeClr val="tx1"/>
              </a:solidFill>
            </a:endParaRPr>
          </a:p>
        </p:txBody>
      </p:sp>
      <p:sp>
        <p:nvSpPr>
          <p:cNvPr id="6" name="Striped Right Arrow 5">
            <a:extLst>
              <a:ext uri="{FF2B5EF4-FFF2-40B4-BE49-F238E27FC236}">
                <a16:creationId xmlns:a16="http://schemas.microsoft.com/office/drawing/2014/main" id="{407A7AF4-5F2B-2B4F-B3BF-4FCC1521A5CC}"/>
              </a:ext>
            </a:extLst>
          </p:cNvPr>
          <p:cNvSpPr/>
          <p:nvPr/>
        </p:nvSpPr>
        <p:spPr>
          <a:xfrm>
            <a:off x="3349378" y="1330712"/>
            <a:ext cx="302362" cy="287744"/>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T"/>
          </a:p>
        </p:txBody>
      </p:sp>
      <p:sp>
        <p:nvSpPr>
          <p:cNvPr id="8" name="Striped Right Arrow 7">
            <a:extLst>
              <a:ext uri="{FF2B5EF4-FFF2-40B4-BE49-F238E27FC236}">
                <a16:creationId xmlns:a16="http://schemas.microsoft.com/office/drawing/2014/main" id="{4EBC719F-B125-6A42-8FD1-5C95B74736ED}"/>
              </a:ext>
            </a:extLst>
          </p:cNvPr>
          <p:cNvSpPr/>
          <p:nvPr/>
        </p:nvSpPr>
        <p:spPr>
          <a:xfrm>
            <a:off x="2066401" y="1330712"/>
            <a:ext cx="302362" cy="287744"/>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T"/>
          </a:p>
        </p:txBody>
      </p:sp>
      <p:sp>
        <p:nvSpPr>
          <p:cNvPr id="9" name="TextBox 8">
            <a:extLst>
              <a:ext uri="{FF2B5EF4-FFF2-40B4-BE49-F238E27FC236}">
                <a16:creationId xmlns:a16="http://schemas.microsoft.com/office/drawing/2014/main" id="{22FB19A7-6A42-104B-AD8E-6737FF418FBC}"/>
              </a:ext>
            </a:extLst>
          </p:cNvPr>
          <p:cNvSpPr txBox="1"/>
          <p:nvPr/>
        </p:nvSpPr>
        <p:spPr>
          <a:xfrm>
            <a:off x="522725" y="2234644"/>
            <a:ext cx="2222913" cy="536358"/>
          </a:xfrm>
          <a:prstGeom prst="rect">
            <a:avLst/>
          </a:prstGeom>
          <a:noFill/>
        </p:spPr>
        <p:txBody>
          <a:bodyPr wrap="square" rtlCol="0">
            <a:spAutoFit/>
          </a:bodyPr>
          <a:lstStyle/>
          <a:p>
            <a:r>
              <a:rPr lang="en-AT" sz="1400" dirty="0">
                <a:solidFill>
                  <a:srgbClr val="FF0000"/>
                </a:solidFill>
              </a:rPr>
              <a:t>Which growth is beneficial for least well-off?</a:t>
            </a:r>
          </a:p>
        </p:txBody>
      </p:sp>
      <p:cxnSp>
        <p:nvCxnSpPr>
          <p:cNvPr id="12" name="Straight Arrow Connector 11">
            <a:extLst>
              <a:ext uri="{FF2B5EF4-FFF2-40B4-BE49-F238E27FC236}">
                <a16:creationId xmlns:a16="http://schemas.microsoft.com/office/drawing/2014/main" id="{CCD181D1-07D9-A946-B9AF-17687B87A7C7}"/>
              </a:ext>
            </a:extLst>
          </p:cNvPr>
          <p:cNvCxnSpPr/>
          <p:nvPr/>
        </p:nvCxnSpPr>
        <p:spPr>
          <a:xfrm flipH="1">
            <a:off x="2646089" y="1769327"/>
            <a:ext cx="468859" cy="446049"/>
          </a:xfrm>
          <a:prstGeom prst="straightConnector1">
            <a:avLst/>
          </a:prstGeom>
          <a:ln>
            <a:solidFill>
              <a:srgbClr val="E22F13"/>
            </a:solidFill>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498946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965DA81-4464-964E-9C29-804713A7A85A}"/>
              </a:ext>
            </a:extLst>
          </p:cNvPr>
          <p:cNvSpPr>
            <a:spLocks noGrp="1"/>
          </p:cNvSpPr>
          <p:nvPr>
            <p:ph type="body" sz="quarter" idx="70"/>
          </p:nvPr>
        </p:nvSpPr>
        <p:spPr/>
        <p:txBody>
          <a:bodyPr/>
          <a:lstStyle/>
          <a:p>
            <a:r>
              <a:rPr lang="en-AT" dirty="0"/>
              <a:t>Innovation-led growth</a:t>
            </a:r>
          </a:p>
        </p:txBody>
      </p:sp>
      <p:sp>
        <p:nvSpPr>
          <p:cNvPr id="3" name="Text Placeholder 2">
            <a:extLst>
              <a:ext uri="{FF2B5EF4-FFF2-40B4-BE49-F238E27FC236}">
                <a16:creationId xmlns:a16="http://schemas.microsoft.com/office/drawing/2014/main" id="{CDFDFC8E-1A68-8744-9BF2-0256E93D6C6E}"/>
              </a:ext>
            </a:extLst>
          </p:cNvPr>
          <p:cNvSpPr>
            <a:spLocks noGrp="1"/>
          </p:cNvSpPr>
          <p:nvPr>
            <p:ph type="body" sz="quarter" idx="71"/>
          </p:nvPr>
        </p:nvSpPr>
        <p:spPr/>
        <p:txBody>
          <a:bodyPr/>
          <a:lstStyle/>
          <a:p>
            <a:r>
              <a:rPr lang="en-AT" sz="1400" dirty="0"/>
              <a:t>What makes growth desirable for the least well-off in society?</a:t>
            </a:r>
          </a:p>
          <a:p>
            <a:r>
              <a:rPr lang="en-AT" sz="1400" dirty="0"/>
              <a:t>What money can buy, depends on state of technology and markets</a:t>
            </a:r>
          </a:p>
          <a:p>
            <a:r>
              <a:rPr lang="en-AT" sz="1400" dirty="0"/>
              <a:t>Mansa Musa (</a:t>
            </a:r>
            <a:r>
              <a:rPr lang="en-GB" sz="1400" dirty="0"/>
              <a:t>c. 1280 – c. 1337): king of Mali, richest man in history</a:t>
            </a:r>
          </a:p>
          <a:p>
            <a:r>
              <a:rPr lang="en-GB" sz="1400" dirty="0"/>
              <a:t>Growth: not just “growing the pie”, but innovation.</a:t>
            </a:r>
            <a:endParaRPr lang="en-AT" dirty="0"/>
          </a:p>
        </p:txBody>
      </p:sp>
    </p:spTree>
    <p:extLst>
      <p:ext uri="{BB962C8B-B14F-4D97-AF65-F5344CB8AC3E}">
        <p14:creationId xmlns:p14="http://schemas.microsoft.com/office/powerpoint/2010/main" val="374293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F82E056-97D0-5744-A9DE-FCB7E86BC0D9}"/>
              </a:ext>
            </a:extLst>
          </p:cNvPr>
          <p:cNvSpPr>
            <a:spLocks noGrp="1"/>
          </p:cNvSpPr>
          <p:nvPr>
            <p:ph type="body" sz="quarter" idx="71"/>
          </p:nvPr>
        </p:nvSpPr>
        <p:spPr>
          <a:xfrm>
            <a:off x="357216" y="335710"/>
            <a:ext cx="4776844" cy="2167113"/>
          </a:xfrm>
        </p:spPr>
        <p:txBody>
          <a:bodyPr/>
          <a:lstStyle/>
          <a:p>
            <a:pPr marL="0" indent="0">
              <a:buNone/>
            </a:pPr>
            <a:r>
              <a:rPr lang="en-AT" dirty="0"/>
              <a:t>	</a:t>
            </a:r>
          </a:p>
          <a:p>
            <a:pPr marL="0" indent="0">
              <a:buNone/>
            </a:pPr>
            <a:r>
              <a:rPr lang="en-AT" u="sng" dirty="0"/>
              <a:t>Rawls:</a:t>
            </a:r>
            <a:r>
              <a:rPr lang="en-AT" dirty="0"/>
              <a:t>						Growth			DP</a:t>
            </a:r>
          </a:p>
          <a:p>
            <a:pPr marL="0" indent="0">
              <a:buNone/>
            </a:pPr>
            <a:r>
              <a:rPr lang="en-AT" dirty="0"/>
              <a:t> </a:t>
            </a:r>
          </a:p>
          <a:p>
            <a:pPr marL="0" indent="0">
              <a:buNone/>
            </a:pPr>
            <a:r>
              <a:rPr lang="en-AT" u="sng" dirty="0"/>
              <a:t>RWR:</a:t>
            </a:r>
            <a:r>
              <a:rPr lang="en-AT" dirty="0"/>
              <a:t>    </a:t>
            </a:r>
            <a:r>
              <a:rPr lang="en-AT" dirty="0">
                <a:solidFill>
                  <a:srgbClr val="FF0000"/>
                </a:solidFill>
              </a:rPr>
              <a:t>Market</a:t>
            </a:r>
            <a:r>
              <a:rPr lang="en-AT" dirty="0"/>
              <a:t>		Growth			DP		</a:t>
            </a:r>
          </a:p>
          <a:p>
            <a:pPr marL="0" indent="0">
              <a:buNone/>
            </a:pPr>
            <a:r>
              <a:rPr lang="en-AT" dirty="0"/>
              <a:t> </a:t>
            </a:r>
          </a:p>
          <a:p>
            <a:pPr marL="0" indent="0">
              <a:buNone/>
            </a:pPr>
            <a:br>
              <a:rPr lang="en-AT" dirty="0"/>
            </a:br>
            <a:endParaRPr lang="en-AT" dirty="0"/>
          </a:p>
        </p:txBody>
      </p:sp>
      <p:sp>
        <p:nvSpPr>
          <p:cNvPr id="5" name="&quot;No&quot; Symbol 4">
            <a:extLst>
              <a:ext uri="{FF2B5EF4-FFF2-40B4-BE49-F238E27FC236}">
                <a16:creationId xmlns:a16="http://schemas.microsoft.com/office/drawing/2014/main" id="{C7188968-6143-1A48-BB6D-1572F36D4E4F}"/>
              </a:ext>
            </a:extLst>
          </p:cNvPr>
          <p:cNvSpPr/>
          <p:nvPr/>
        </p:nvSpPr>
        <p:spPr>
          <a:xfrm>
            <a:off x="3349378" y="672013"/>
            <a:ext cx="302362" cy="287743"/>
          </a:xfrm>
          <a:prstGeom prst="noSmoking">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T">
              <a:solidFill>
                <a:schemeClr val="tx1"/>
              </a:solidFill>
            </a:endParaRPr>
          </a:p>
        </p:txBody>
      </p:sp>
      <p:sp>
        <p:nvSpPr>
          <p:cNvPr id="6" name="Striped Right Arrow 5">
            <a:extLst>
              <a:ext uri="{FF2B5EF4-FFF2-40B4-BE49-F238E27FC236}">
                <a16:creationId xmlns:a16="http://schemas.microsoft.com/office/drawing/2014/main" id="{407A7AF4-5F2B-2B4F-B3BF-4FCC1521A5CC}"/>
              </a:ext>
            </a:extLst>
          </p:cNvPr>
          <p:cNvSpPr/>
          <p:nvPr/>
        </p:nvSpPr>
        <p:spPr>
          <a:xfrm>
            <a:off x="3349378" y="1330712"/>
            <a:ext cx="302362" cy="287744"/>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T"/>
          </a:p>
        </p:txBody>
      </p:sp>
      <p:sp>
        <p:nvSpPr>
          <p:cNvPr id="8" name="Striped Right Arrow 7">
            <a:extLst>
              <a:ext uri="{FF2B5EF4-FFF2-40B4-BE49-F238E27FC236}">
                <a16:creationId xmlns:a16="http://schemas.microsoft.com/office/drawing/2014/main" id="{4EBC719F-B125-6A42-8FD1-5C95B74736ED}"/>
              </a:ext>
            </a:extLst>
          </p:cNvPr>
          <p:cNvSpPr/>
          <p:nvPr/>
        </p:nvSpPr>
        <p:spPr>
          <a:xfrm>
            <a:off x="2066401" y="1330712"/>
            <a:ext cx="302362" cy="287744"/>
          </a:xfrm>
          <a:prstGeom prst="stripedRightArrow">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T" dirty="0"/>
          </a:p>
        </p:txBody>
      </p:sp>
      <p:cxnSp>
        <p:nvCxnSpPr>
          <p:cNvPr id="4" name="Straight Arrow Connector 3">
            <a:extLst>
              <a:ext uri="{FF2B5EF4-FFF2-40B4-BE49-F238E27FC236}">
                <a16:creationId xmlns:a16="http://schemas.microsoft.com/office/drawing/2014/main" id="{68187AFE-F102-6240-BA41-483072408A14}"/>
              </a:ext>
            </a:extLst>
          </p:cNvPr>
          <p:cNvCxnSpPr/>
          <p:nvPr/>
        </p:nvCxnSpPr>
        <p:spPr>
          <a:xfrm>
            <a:off x="2368763" y="1748430"/>
            <a:ext cx="483220" cy="530909"/>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10" name="TextBox 9">
            <a:extLst>
              <a:ext uri="{FF2B5EF4-FFF2-40B4-BE49-F238E27FC236}">
                <a16:creationId xmlns:a16="http://schemas.microsoft.com/office/drawing/2014/main" id="{11F1C034-E298-394B-B449-9D8FC0F800C8}"/>
              </a:ext>
            </a:extLst>
          </p:cNvPr>
          <p:cNvSpPr txBox="1"/>
          <p:nvPr/>
        </p:nvSpPr>
        <p:spPr>
          <a:xfrm>
            <a:off x="2689651" y="2409313"/>
            <a:ext cx="1893500" cy="307777"/>
          </a:xfrm>
          <a:prstGeom prst="rect">
            <a:avLst/>
          </a:prstGeom>
          <a:noFill/>
        </p:spPr>
        <p:txBody>
          <a:bodyPr wrap="square" rtlCol="0">
            <a:spAutoFit/>
          </a:bodyPr>
          <a:lstStyle/>
          <a:p>
            <a:r>
              <a:rPr lang="en-AT" sz="1400" dirty="0">
                <a:solidFill>
                  <a:srgbClr val="FF0000"/>
                </a:solidFill>
              </a:rPr>
              <a:t>Who drives growth?</a:t>
            </a:r>
          </a:p>
        </p:txBody>
      </p:sp>
    </p:spTree>
    <p:extLst>
      <p:ext uri="{BB962C8B-B14F-4D97-AF65-F5344CB8AC3E}">
        <p14:creationId xmlns:p14="http://schemas.microsoft.com/office/powerpoint/2010/main" val="2029740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8EDFC4-67B9-3F4D-9811-E356F2863931}"/>
              </a:ext>
            </a:extLst>
          </p:cNvPr>
          <p:cNvSpPr>
            <a:spLocks noGrp="1"/>
          </p:cNvSpPr>
          <p:nvPr>
            <p:ph type="body" sz="quarter" idx="70"/>
          </p:nvPr>
        </p:nvSpPr>
        <p:spPr/>
        <p:txBody>
          <a:bodyPr/>
          <a:lstStyle/>
          <a:p>
            <a:r>
              <a:rPr lang="en-AT" dirty="0"/>
              <a:t>The Role of the State</a:t>
            </a:r>
          </a:p>
        </p:txBody>
      </p:sp>
      <p:sp>
        <p:nvSpPr>
          <p:cNvPr id="3" name="Text Placeholder 2">
            <a:extLst>
              <a:ext uri="{FF2B5EF4-FFF2-40B4-BE49-F238E27FC236}">
                <a16:creationId xmlns:a16="http://schemas.microsoft.com/office/drawing/2014/main" id="{46B280D9-FC5D-3F45-BB6D-B0DF8CC76F2F}"/>
              </a:ext>
            </a:extLst>
          </p:cNvPr>
          <p:cNvSpPr>
            <a:spLocks noGrp="1"/>
          </p:cNvSpPr>
          <p:nvPr>
            <p:ph type="body" sz="quarter" idx="71"/>
          </p:nvPr>
        </p:nvSpPr>
        <p:spPr/>
        <p:txBody>
          <a:bodyPr/>
          <a:lstStyle/>
          <a:p>
            <a:r>
              <a:rPr lang="en-AT" sz="1400" dirty="0"/>
              <a:t>Innovation is collective (state, market, third sector)</a:t>
            </a:r>
          </a:p>
          <a:p>
            <a:r>
              <a:rPr lang="en-AT" sz="1400" dirty="0"/>
              <a:t>Symbiotic public – private collaborations</a:t>
            </a:r>
          </a:p>
          <a:p>
            <a:r>
              <a:rPr lang="en-AT" sz="1400" dirty="0"/>
              <a:t>Missions, national innovation systems, the developmental state (Chang, Wade), the entrepreneurial state (Mazzucato)</a:t>
            </a:r>
          </a:p>
        </p:txBody>
      </p:sp>
    </p:spTree>
    <p:extLst>
      <p:ext uri="{BB962C8B-B14F-4D97-AF65-F5344CB8AC3E}">
        <p14:creationId xmlns:p14="http://schemas.microsoft.com/office/powerpoint/2010/main" val="10292338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F82E056-97D0-5744-A9DE-FCB7E86BC0D9}"/>
              </a:ext>
            </a:extLst>
          </p:cNvPr>
          <p:cNvSpPr>
            <a:spLocks noGrp="1"/>
          </p:cNvSpPr>
          <p:nvPr>
            <p:ph type="body" sz="quarter" idx="71"/>
          </p:nvPr>
        </p:nvSpPr>
        <p:spPr>
          <a:xfrm>
            <a:off x="357216" y="335710"/>
            <a:ext cx="4776844" cy="2167113"/>
          </a:xfrm>
        </p:spPr>
        <p:txBody>
          <a:bodyPr/>
          <a:lstStyle/>
          <a:p>
            <a:pPr marL="0" indent="0">
              <a:buNone/>
            </a:pPr>
            <a:r>
              <a:rPr lang="en-AT" dirty="0"/>
              <a:t>	</a:t>
            </a:r>
          </a:p>
          <a:p>
            <a:pPr marL="0" indent="0">
              <a:buNone/>
            </a:pPr>
            <a:r>
              <a:rPr lang="en-AT" u="sng" dirty="0"/>
              <a:t>Rawls:</a:t>
            </a:r>
            <a:r>
              <a:rPr lang="en-AT" dirty="0"/>
              <a:t>						Growth			DP</a:t>
            </a:r>
          </a:p>
          <a:p>
            <a:pPr marL="0" indent="0">
              <a:buNone/>
            </a:pPr>
            <a:r>
              <a:rPr lang="en-AT" dirty="0"/>
              <a:t> </a:t>
            </a:r>
          </a:p>
          <a:p>
            <a:pPr marL="0" indent="0">
              <a:buNone/>
            </a:pPr>
            <a:r>
              <a:rPr lang="en-AT" u="sng" dirty="0"/>
              <a:t>RWR:</a:t>
            </a:r>
            <a:r>
              <a:rPr lang="en-AT" dirty="0"/>
              <a:t>	 Market	     	Growth			DP		</a:t>
            </a:r>
          </a:p>
          <a:p>
            <a:pPr marL="0" indent="0">
              <a:buNone/>
            </a:pPr>
            <a:r>
              <a:rPr lang="en-AT" dirty="0"/>
              <a:t> </a:t>
            </a:r>
          </a:p>
          <a:p>
            <a:pPr marL="0" indent="0">
              <a:buNone/>
            </a:pPr>
            <a:r>
              <a:rPr lang="en-AT" u="sng" dirty="0"/>
              <a:t>Me:</a:t>
            </a:r>
            <a:r>
              <a:rPr lang="en-AT" dirty="0"/>
              <a:t>														</a:t>
            </a:r>
            <a:br>
              <a:rPr lang="en-AT" dirty="0"/>
            </a:br>
            <a:endParaRPr lang="en-AT" dirty="0"/>
          </a:p>
        </p:txBody>
      </p:sp>
      <p:sp>
        <p:nvSpPr>
          <p:cNvPr id="5" name="&quot;No&quot; Symbol 4">
            <a:extLst>
              <a:ext uri="{FF2B5EF4-FFF2-40B4-BE49-F238E27FC236}">
                <a16:creationId xmlns:a16="http://schemas.microsoft.com/office/drawing/2014/main" id="{C7188968-6143-1A48-BB6D-1572F36D4E4F}"/>
              </a:ext>
            </a:extLst>
          </p:cNvPr>
          <p:cNvSpPr/>
          <p:nvPr/>
        </p:nvSpPr>
        <p:spPr>
          <a:xfrm>
            <a:off x="3349378" y="672013"/>
            <a:ext cx="302362" cy="287743"/>
          </a:xfrm>
          <a:prstGeom prst="noSmoking">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T">
              <a:solidFill>
                <a:schemeClr val="tx1"/>
              </a:solidFill>
            </a:endParaRPr>
          </a:p>
        </p:txBody>
      </p:sp>
      <p:sp>
        <p:nvSpPr>
          <p:cNvPr id="6" name="Striped Right Arrow 5">
            <a:extLst>
              <a:ext uri="{FF2B5EF4-FFF2-40B4-BE49-F238E27FC236}">
                <a16:creationId xmlns:a16="http://schemas.microsoft.com/office/drawing/2014/main" id="{407A7AF4-5F2B-2B4F-B3BF-4FCC1521A5CC}"/>
              </a:ext>
            </a:extLst>
          </p:cNvPr>
          <p:cNvSpPr/>
          <p:nvPr/>
        </p:nvSpPr>
        <p:spPr>
          <a:xfrm>
            <a:off x="3392277" y="1330712"/>
            <a:ext cx="302362" cy="287744"/>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T"/>
          </a:p>
        </p:txBody>
      </p:sp>
      <p:sp>
        <p:nvSpPr>
          <p:cNvPr id="8" name="Striped Right Arrow 7">
            <a:extLst>
              <a:ext uri="{FF2B5EF4-FFF2-40B4-BE49-F238E27FC236}">
                <a16:creationId xmlns:a16="http://schemas.microsoft.com/office/drawing/2014/main" id="{4EBC719F-B125-6A42-8FD1-5C95B74736ED}"/>
              </a:ext>
            </a:extLst>
          </p:cNvPr>
          <p:cNvSpPr/>
          <p:nvPr/>
        </p:nvSpPr>
        <p:spPr>
          <a:xfrm>
            <a:off x="2066401" y="1330712"/>
            <a:ext cx="302362" cy="287744"/>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T"/>
          </a:p>
        </p:txBody>
      </p:sp>
      <p:sp>
        <p:nvSpPr>
          <p:cNvPr id="9" name="Striped Right Arrow 8">
            <a:extLst>
              <a:ext uri="{FF2B5EF4-FFF2-40B4-BE49-F238E27FC236}">
                <a16:creationId xmlns:a16="http://schemas.microsoft.com/office/drawing/2014/main" id="{8EA55176-8D72-4240-9B6A-53623D6C08BE}"/>
              </a:ext>
            </a:extLst>
          </p:cNvPr>
          <p:cNvSpPr/>
          <p:nvPr/>
        </p:nvSpPr>
        <p:spPr>
          <a:xfrm>
            <a:off x="1947163" y="2135265"/>
            <a:ext cx="302362" cy="287744"/>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T"/>
          </a:p>
        </p:txBody>
      </p:sp>
      <p:sp>
        <p:nvSpPr>
          <p:cNvPr id="10" name="Striped Right Arrow 9">
            <a:extLst>
              <a:ext uri="{FF2B5EF4-FFF2-40B4-BE49-F238E27FC236}">
                <a16:creationId xmlns:a16="http://schemas.microsoft.com/office/drawing/2014/main" id="{833C6B58-5E04-8F40-9618-BFF2F74E9D81}"/>
              </a:ext>
            </a:extLst>
          </p:cNvPr>
          <p:cNvSpPr/>
          <p:nvPr/>
        </p:nvSpPr>
        <p:spPr>
          <a:xfrm>
            <a:off x="3790740" y="2135265"/>
            <a:ext cx="302362" cy="287744"/>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T"/>
          </a:p>
        </p:txBody>
      </p:sp>
      <p:sp>
        <p:nvSpPr>
          <p:cNvPr id="2" name="TextBox 1">
            <a:extLst>
              <a:ext uri="{FF2B5EF4-FFF2-40B4-BE49-F238E27FC236}">
                <a16:creationId xmlns:a16="http://schemas.microsoft.com/office/drawing/2014/main" id="{1A66C8EC-3102-AC42-AED2-B8795C5A55B8}"/>
              </a:ext>
            </a:extLst>
          </p:cNvPr>
          <p:cNvSpPr txBox="1"/>
          <p:nvPr/>
        </p:nvSpPr>
        <p:spPr>
          <a:xfrm>
            <a:off x="1126273" y="1984607"/>
            <a:ext cx="826583" cy="646331"/>
          </a:xfrm>
          <a:prstGeom prst="rect">
            <a:avLst/>
          </a:prstGeom>
          <a:noFill/>
        </p:spPr>
        <p:txBody>
          <a:bodyPr wrap="square" rtlCol="0">
            <a:spAutoFit/>
          </a:bodyPr>
          <a:lstStyle/>
          <a:p>
            <a:r>
              <a:rPr lang="en-AT" sz="1800" dirty="0">
                <a:latin typeface="Helvetica" pitchFamily="2" charset="0"/>
              </a:rPr>
              <a:t>State-led</a:t>
            </a:r>
          </a:p>
        </p:txBody>
      </p:sp>
      <p:sp>
        <p:nvSpPr>
          <p:cNvPr id="11" name="TextBox 10">
            <a:extLst>
              <a:ext uri="{FF2B5EF4-FFF2-40B4-BE49-F238E27FC236}">
                <a16:creationId xmlns:a16="http://schemas.microsoft.com/office/drawing/2014/main" id="{668B5B17-4E7B-BC46-90A7-B3BB5145B5A3}"/>
              </a:ext>
            </a:extLst>
          </p:cNvPr>
          <p:cNvSpPr txBox="1"/>
          <p:nvPr/>
        </p:nvSpPr>
        <p:spPr>
          <a:xfrm>
            <a:off x="2368761" y="1996846"/>
            <a:ext cx="1325877" cy="646331"/>
          </a:xfrm>
          <a:prstGeom prst="rect">
            <a:avLst/>
          </a:prstGeom>
          <a:noFill/>
        </p:spPr>
        <p:txBody>
          <a:bodyPr wrap="square" rtlCol="0">
            <a:spAutoFit/>
          </a:bodyPr>
          <a:lstStyle/>
          <a:p>
            <a:r>
              <a:rPr lang="en-AT" sz="1800" dirty="0">
                <a:latin typeface="Helvetica" pitchFamily="2" charset="0"/>
              </a:rPr>
              <a:t>Innovation-led Growth</a:t>
            </a:r>
          </a:p>
        </p:txBody>
      </p:sp>
      <p:sp>
        <p:nvSpPr>
          <p:cNvPr id="12" name="TextBox 11">
            <a:extLst>
              <a:ext uri="{FF2B5EF4-FFF2-40B4-BE49-F238E27FC236}">
                <a16:creationId xmlns:a16="http://schemas.microsoft.com/office/drawing/2014/main" id="{A73E0E1E-09D4-FC4A-9B27-D310641B17F2}"/>
              </a:ext>
            </a:extLst>
          </p:cNvPr>
          <p:cNvSpPr txBox="1"/>
          <p:nvPr/>
        </p:nvSpPr>
        <p:spPr>
          <a:xfrm>
            <a:off x="4225359" y="2135345"/>
            <a:ext cx="744436" cy="369332"/>
          </a:xfrm>
          <a:prstGeom prst="rect">
            <a:avLst/>
          </a:prstGeom>
          <a:noFill/>
        </p:spPr>
        <p:txBody>
          <a:bodyPr wrap="square" rtlCol="0">
            <a:spAutoFit/>
          </a:bodyPr>
          <a:lstStyle/>
          <a:p>
            <a:r>
              <a:rPr lang="en-AT" sz="1800" dirty="0">
                <a:latin typeface="Helvetica" pitchFamily="2" charset="0"/>
              </a:rPr>
              <a:t>DP</a:t>
            </a:r>
          </a:p>
        </p:txBody>
      </p:sp>
    </p:spTree>
    <p:extLst>
      <p:ext uri="{BB962C8B-B14F-4D97-AF65-F5344CB8AC3E}">
        <p14:creationId xmlns:p14="http://schemas.microsoft.com/office/powerpoint/2010/main" val="3314437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23E961-FE5A-C84D-A21B-9EE6EB6DFCD4}"/>
              </a:ext>
            </a:extLst>
          </p:cNvPr>
          <p:cNvSpPr>
            <a:spLocks noGrp="1"/>
          </p:cNvSpPr>
          <p:nvPr>
            <p:ph type="body" sz="quarter" idx="10"/>
          </p:nvPr>
        </p:nvSpPr>
        <p:spPr/>
        <p:txBody>
          <a:bodyPr/>
          <a:lstStyle/>
          <a:p>
            <a:r>
              <a:rPr lang="en-GB" sz="1100" dirty="0"/>
              <a:t>It was the measures of the welfare state, such as free (or subsidised) education and healthcare, labour union-secured salaries and a progressive tax structure, along with complementary institutional innovations such as the credit system, unemployment insurance and mortgage guarantees, which made it possible for growing numbers of the population to aspire to a suburban home and the new lifestyle. </a:t>
            </a:r>
          </a:p>
        </p:txBody>
      </p:sp>
      <p:sp>
        <p:nvSpPr>
          <p:cNvPr id="5" name="TextBox 4">
            <a:extLst>
              <a:ext uri="{FF2B5EF4-FFF2-40B4-BE49-F238E27FC236}">
                <a16:creationId xmlns:a16="http://schemas.microsoft.com/office/drawing/2014/main" id="{2B74E169-14A3-B044-9F6A-3B79C51CBF40}"/>
              </a:ext>
            </a:extLst>
          </p:cNvPr>
          <p:cNvSpPr txBox="1"/>
          <p:nvPr/>
        </p:nvSpPr>
        <p:spPr>
          <a:xfrm>
            <a:off x="345653" y="2703255"/>
            <a:ext cx="4345229" cy="400110"/>
          </a:xfrm>
          <a:prstGeom prst="rect">
            <a:avLst/>
          </a:prstGeom>
          <a:noFill/>
        </p:spPr>
        <p:txBody>
          <a:bodyPr wrap="square" rtlCol="0">
            <a:spAutoFit/>
          </a:bodyPr>
          <a:lstStyle/>
          <a:p>
            <a:r>
              <a:rPr lang="en-GB" i="1" dirty="0"/>
              <a:t>Carlota Perez, </a:t>
            </a:r>
            <a:r>
              <a:rPr lang="en-GB" dirty="0"/>
              <a:t>Capitalism, Technology and a Green Global Golden Age: The Role of History in Helping to Shape the Future </a:t>
            </a:r>
            <a:r>
              <a:rPr lang="en-GB" i="1" dirty="0"/>
              <a:t>2016. </a:t>
            </a:r>
            <a:endParaRPr lang="en-AT" dirty="0"/>
          </a:p>
        </p:txBody>
      </p:sp>
      <p:sp>
        <p:nvSpPr>
          <p:cNvPr id="3" name="TextBox 2">
            <a:extLst>
              <a:ext uri="{FF2B5EF4-FFF2-40B4-BE49-F238E27FC236}">
                <a16:creationId xmlns:a16="http://schemas.microsoft.com/office/drawing/2014/main" id="{6A0B749C-9F0F-9B44-A14E-4523F1C68565}"/>
              </a:ext>
            </a:extLst>
          </p:cNvPr>
          <p:cNvSpPr txBox="1"/>
          <p:nvPr/>
        </p:nvSpPr>
        <p:spPr>
          <a:xfrm>
            <a:off x="423509" y="286881"/>
            <a:ext cx="4935184" cy="369332"/>
          </a:xfrm>
          <a:prstGeom prst="rect">
            <a:avLst/>
          </a:prstGeom>
          <a:noFill/>
        </p:spPr>
        <p:txBody>
          <a:bodyPr wrap="square" rtlCol="0">
            <a:spAutoFit/>
          </a:bodyPr>
          <a:lstStyle/>
          <a:p>
            <a:r>
              <a:rPr lang="en-AT" sz="1800" dirty="0">
                <a:solidFill>
                  <a:srgbClr val="AF2A22"/>
                </a:solidFill>
                <a:latin typeface="Helvetica" pitchFamily="2" charset="0"/>
              </a:rPr>
              <a:t>Bringing the Welfare State back in!</a:t>
            </a:r>
          </a:p>
        </p:txBody>
      </p:sp>
    </p:spTree>
    <p:extLst>
      <p:ext uri="{BB962C8B-B14F-4D97-AF65-F5344CB8AC3E}">
        <p14:creationId xmlns:p14="http://schemas.microsoft.com/office/powerpoint/2010/main" val="2387606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D8E50F6-E63C-F647-82AB-101E3F6F8CD7}"/>
              </a:ext>
            </a:extLst>
          </p:cNvPr>
          <p:cNvSpPr>
            <a:spLocks noGrp="1"/>
          </p:cNvSpPr>
          <p:nvPr>
            <p:ph type="body" sz="quarter" idx="10"/>
          </p:nvPr>
        </p:nvSpPr>
        <p:spPr/>
        <p:txBody>
          <a:bodyPr/>
          <a:lstStyle/>
          <a:p>
            <a:r>
              <a:rPr lang="en-AT" dirty="0"/>
              <a:t>Thank you!</a:t>
            </a:r>
          </a:p>
        </p:txBody>
      </p:sp>
    </p:spTree>
    <p:extLst>
      <p:ext uri="{BB962C8B-B14F-4D97-AF65-F5344CB8AC3E}">
        <p14:creationId xmlns:p14="http://schemas.microsoft.com/office/powerpoint/2010/main" val="1675265204"/>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4F81BD"/>
      </a:accent1>
      <a:accent2>
        <a:srgbClr val="AF2A22"/>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4443</TotalTime>
  <Words>658</Words>
  <Application>Microsoft Macintosh PowerPoint</Application>
  <PresentationFormat>Custom</PresentationFormat>
  <Paragraphs>121</Paragraphs>
  <Slides>16</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16</vt:i4>
      </vt:variant>
    </vt:vector>
  </HeadingPairs>
  <TitlesOfParts>
    <vt:vector size="22" baseType="lpstr">
      <vt:lpstr>Arial</vt:lpstr>
      <vt:lpstr>Calibri</vt:lpstr>
      <vt:lpstr>Calibri Light</vt:lpstr>
      <vt:lpstr>Helvetica</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Catherine Buckmaster</dc:creator>
  <cp:lastModifiedBy>lukas.fuchs.at@gmail.com</cp:lastModifiedBy>
  <cp:revision>266</cp:revision>
  <cp:lastPrinted>2018-12-05T15:14:59Z</cp:lastPrinted>
  <dcterms:created xsi:type="dcterms:W3CDTF">2017-09-20T12:43:53Z</dcterms:created>
  <dcterms:modified xsi:type="dcterms:W3CDTF">2020-11-08T17:30:33Z</dcterms:modified>
</cp:coreProperties>
</file>